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589" autoAdjust="0"/>
    <p:restoredTop sz="94660"/>
  </p:normalViewPr>
  <p:slideViewPr>
    <p:cSldViewPr snapToGrid="0">
      <p:cViewPr varScale="1">
        <p:scale>
          <a:sx n="83" d="100"/>
          <a:sy n="83" d="100"/>
        </p:scale>
        <p:origin x="154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B2290-DFE4-4BF6-9906-1AAA8BC0544C}" type="datetimeFigureOut">
              <a:rPr lang="it-IT" smtClean="0"/>
              <a:t>11/08/2025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EB221-C7E8-474E-94D1-D7DC8D5E0E1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858613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B2290-DFE4-4BF6-9906-1AAA8BC0544C}" type="datetimeFigureOut">
              <a:rPr lang="it-IT" smtClean="0"/>
              <a:t>11/08/2025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EB221-C7E8-474E-94D1-D7DC8D5E0E1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558261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B2290-DFE4-4BF6-9906-1AAA8BC0544C}" type="datetimeFigureOut">
              <a:rPr lang="it-IT" smtClean="0"/>
              <a:t>11/08/2025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EB221-C7E8-474E-94D1-D7DC8D5E0E1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482224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B2290-DFE4-4BF6-9906-1AAA8BC0544C}" type="datetimeFigureOut">
              <a:rPr lang="it-IT" smtClean="0"/>
              <a:t>11/08/2025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EB221-C7E8-474E-94D1-D7DC8D5E0E1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368571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B2290-DFE4-4BF6-9906-1AAA8BC0544C}" type="datetimeFigureOut">
              <a:rPr lang="it-IT" smtClean="0"/>
              <a:t>11/08/2025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EB221-C7E8-474E-94D1-D7DC8D5E0E1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201531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B2290-DFE4-4BF6-9906-1AAA8BC0544C}" type="datetimeFigureOut">
              <a:rPr lang="it-IT" smtClean="0"/>
              <a:t>11/08/2025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EB221-C7E8-474E-94D1-D7DC8D5E0E1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76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B2290-DFE4-4BF6-9906-1AAA8BC0544C}" type="datetimeFigureOut">
              <a:rPr lang="it-IT" smtClean="0"/>
              <a:t>11/08/2025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EB221-C7E8-474E-94D1-D7DC8D5E0E1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92862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B2290-DFE4-4BF6-9906-1AAA8BC0544C}" type="datetimeFigureOut">
              <a:rPr lang="it-IT" smtClean="0"/>
              <a:t>11/08/2025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EB221-C7E8-474E-94D1-D7DC8D5E0E1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930951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B2290-DFE4-4BF6-9906-1AAA8BC0544C}" type="datetimeFigureOut">
              <a:rPr lang="it-IT" smtClean="0"/>
              <a:t>11/08/2025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EB221-C7E8-474E-94D1-D7DC8D5E0E1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690473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B2290-DFE4-4BF6-9906-1AAA8BC0544C}" type="datetimeFigureOut">
              <a:rPr lang="it-IT" smtClean="0"/>
              <a:t>11/08/2025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EB221-C7E8-474E-94D1-D7DC8D5E0E1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457883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B2290-DFE4-4BF6-9906-1AAA8BC0544C}" type="datetimeFigureOut">
              <a:rPr lang="it-IT" smtClean="0"/>
              <a:t>11/08/2025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EB221-C7E8-474E-94D1-D7DC8D5E0E1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640500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AB2290-DFE4-4BF6-9906-1AAA8BC0544C}" type="datetimeFigureOut">
              <a:rPr lang="it-IT" smtClean="0"/>
              <a:t>11/08/2025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AEB221-C7E8-474E-94D1-D7DC8D5E0E1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974253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13" Type="http://schemas.openxmlformats.org/officeDocument/2006/relationships/image" Target="../media/image12.jpg"/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12" Type="http://schemas.openxmlformats.org/officeDocument/2006/relationships/image" Target="../media/image11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11" Type="http://schemas.openxmlformats.org/officeDocument/2006/relationships/image" Target="../media/image10.jpg"/><Relationship Id="rId5" Type="http://schemas.openxmlformats.org/officeDocument/2006/relationships/image" Target="../media/image4.jpg"/><Relationship Id="rId10" Type="http://schemas.openxmlformats.org/officeDocument/2006/relationships/image" Target="../media/image9.jpg"/><Relationship Id="rId4" Type="http://schemas.openxmlformats.org/officeDocument/2006/relationships/image" Target="../media/image3.jpg"/><Relationship Id="rId9" Type="http://schemas.openxmlformats.org/officeDocument/2006/relationships/image" Target="../media/image8.jpg"/><Relationship Id="rId14" Type="http://schemas.openxmlformats.org/officeDocument/2006/relationships/image" Target="../media/image1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C35F87B2-EA5D-496B-ABC8-867536CDE0FE}"/>
              </a:ext>
            </a:extLst>
          </p:cNvPr>
          <p:cNvSpPr txBox="1"/>
          <p:nvPr/>
        </p:nvSpPr>
        <p:spPr>
          <a:xfrm>
            <a:off x="0" y="67019"/>
            <a:ext cx="914399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/>
              <a:t>ORGANIGRAMMA CRAL ASC A.S.D.</a:t>
            </a:r>
          </a:p>
          <a:p>
            <a:pPr algn="ctr"/>
            <a:r>
              <a:rPr lang="it-IT" sz="1350" i="1" dirty="0"/>
              <a:t>Consiglio Direttivo – Deleghe Attività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B74F258C-5DEE-41AC-959A-717BE203F127}"/>
              </a:ext>
            </a:extLst>
          </p:cNvPr>
          <p:cNvSpPr/>
          <p:nvPr/>
        </p:nvSpPr>
        <p:spPr>
          <a:xfrm>
            <a:off x="294492" y="1998135"/>
            <a:ext cx="1126767" cy="43274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900" dirty="0">
                <a:solidFill>
                  <a:schemeClr val="tx1"/>
                </a:solidFill>
              </a:rPr>
              <a:t>Commissione Bocce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C32504E9-BCB1-4BF3-BC35-E06B1810492E}"/>
              </a:ext>
            </a:extLst>
          </p:cNvPr>
          <p:cNvSpPr/>
          <p:nvPr/>
        </p:nvSpPr>
        <p:spPr>
          <a:xfrm>
            <a:off x="281174" y="2616452"/>
            <a:ext cx="1126767" cy="42702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900" dirty="0">
                <a:solidFill>
                  <a:schemeClr val="tx1"/>
                </a:solidFill>
              </a:rPr>
              <a:t>Commissione Calcio</a:t>
            </a: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90920B44-F367-4D2E-B09E-931BFCDF94A1}"/>
              </a:ext>
            </a:extLst>
          </p:cNvPr>
          <p:cNvSpPr/>
          <p:nvPr/>
        </p:nvSpPr>
        <p:spPr>
          <a:xfrm>
            <a:off x="282328" y="3195783"/>
            <a:ext cx="1126767" cy="42702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900" dirty="0">
                <a:solidFill>
                  <a:schemeClr val="tx1"/>
                </a:solidFill>
              </a:rPr>
              <a:t>Commissione Tennis</a:t>
            </a: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C35BC86B-4C61-43DF-89EB-8641855CB3B7}"/>
              </a:ext>
            </a:extLst>
          </p:cNvPr>
          <p:cNvSpPr/>
          <p:nvPr/>
        </p:nvSpPr>
        <p:spPr>
          <a:xfrm>
            <a:off x="291944" y="3785181"/>
            <a:ext cx="1126767" cy="42702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900" dirty="0">
                <a:solidFill>
                  <a:schemeClr val="tx1"/>
                </a:solidFill>
              </a:rPr>
              <a:t>Commissione Palestra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2D22D199-8EAD-4AF8-87C4-3A908FC8A54B}"/>
              </a:ext>
            </a:extLst>
          </p:cNvPr>
          <p:cNvSpPr/>
          <p:nvPr/>
        </p:nvSpPr>
        <p:spPr>
          <a:xfrm>
            <a:off x="273057" y="4384222"/>
            <a:ext cx="1126767" cy="42702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900" dirty="0">
                <a:solidFill>
                  <a:schemeClr val="tx1"/>
                </a:solidFill>
              </a:rPr>
              <a:t>Commissione Sci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43E723E5-9F29-453C-B2D3-994D1DD0529A}"/>
              </a:ext>
            </a:extLst>
          </p:cNvPr>
          <p:cNvSpPr/>
          <p:nvPr/>
        </p:nvSpPr>
        <p:spPr>
          <a:xfrm>
            <a:off x="273052" y="4940913"/>
            <a:ext cx="1126767" cy="42702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900" b="1" dirty="0">
                <a:solidFill>
                  <a:schemeClr val="tx1"/>
                </a:solidFill>
              </a:rPr>
              <a:t>Commissione Carte</a:t>
            </a:r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2FA920F2-B4CB-4706-B536-4A96C024D36D}"/>
              </a:ext>
            </a:extLst>
          </p:cNvPr>
          <p:cNvSpPr/>
          <p:nvPr/>
        </p:nvSpPr>
        <p:spPr>
          <a:xfrm>
            <a:off x="291944" y="5534628"/>
            <a:ext cx="1126767" cy="42702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900" dirty="0">
                <a:solidFill>
                  <a:schemeClr val="tx1"/>
                </a:solidFill>
              </a:rPr>
              <a:t>Commissione Scacchi</a:t>
            </a:r>
          </a:p>
        </p:txBody>
      </p:sp>
      <p:cxnSp>
        <p:nvCxnSpPr>
          <p:cNvPr id="27" name="Connettore diritto 26">
            <a:extLst>
              <a:ext uri="{FF2B5EF4-FFF2-40B4-BE49-F238E27FC236}">
                <a16:creationId xmlns:a16="http://schemas.microsoft.com/office/drawing/2014/main" id="{C23815B2-DCC4-48C5-AD29-2EF696913E02}"/>
              </a:ext>
            </a:extLst>
          </p:cNvPr>
          <p:cNvCxnSpPr>
            <a:cxnSpLocks/>
          </p:cNvCxnSpPr>
          <p:nvPr/>
        </p:nvCxnSpPr>
        <p:spPr>
          <a:xfrm>
            <a:off x="1546576" y="1149747"/>
            <a:ext cx="0" cy="45935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ttore 2 28">
            <a:extLst>
              <a:ext uri="{FF2B5EF4-FFF2-40B4-BE49-F238E27FC236}">
                <a16:creationId xmlns:a16="http://schemas.microsoft.com/office/drawing/2014/main" id="{078E903C-A2E5-4554-A233-D2BDED942A25}"/>
              </a:ext>
            </a:extLst>
          </p:cNvPr>
          <p:cNvCxnSpPr>
            <a:cxnSpLocks/>
            <a:endCxn id="23" idx="3"/>
          </p:cNvCxnSpPr>
          <p:nvPr/>
        </p:nvCxnSpPr>
        <p:spPr>
          <a:xfrm flipH="1">
            <a:off x="1418711" y="5748142"/>
            <a:ext cx="14675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ttore 2 33">
            <a:extLst>
              <a:ext uri="{FF2B5EF4-FFF2-40B4-BE49-F238E27FC236}">
                <a16:creationId xmlns:a16="http://schemas.microsoft.com/office/drawing/2014/main" id="{1B27A77D-62AE-449A-B403-489AEAB262BF}"/>
              </a:ext>
            </a:extLst>
          </p:cNvPr>
          <p:cNvCxnSpPr>
            <a:cxnSpLocks/>
          </p:cNvCxnSpPr>
          <p:nvPr/>
        </p:nvCxnSpPr>
        <p:spPr>
          <a:xfrm flipH="1">
            <a:off x="1399823" y="5743331"/>
            <a:ext cx="14675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ttore 2 34">
            <a:extLst>
              <a:ext uri="{FF2B5EF4-FFF2-40B4-BE49-F238E27FC236}">
                <a16:creationId xmlns:a16="http://schemas.microsoft.com/office/drawing/2014/main" id="{3E944375-8CFD-4B8A-906E-CDC9670221C2}"/>
              </a:ext>
            </a:extLst>
          </p:cNvPr>
          <p:cNvCxnSpPr>
            <a:cxnSpLocks/>
          </p:cNvCxnSpPr>
          <p:nvPr/>
        </p:nvCxnSpPr>
        <p:spPr>
          <a:xfrm flipH="1">
            <a:off x="1399823" y="5154427"/>
            <a:ext cx="14675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ttore 2 35">
            <a:extLst>
              <a:ext uri="{FF2B5EF4-FFF2-40B4-BE49-F238E27FC236}">
                <a16:creationId xmlns:a16="http://schemas.microsoft.com/office/drawing/2014/main" id="{25E90C47-EA7E-4E06-A03D-EFB8B400445E}"/>
              </a:ext>
            </a:extLst>
          </p:cNvPr>
          <p:cNvCxnSpPr>
            <a:cxnSpLocks/>
          </p:cNvCxnSpPr>
          <p:nvPr/>
        </p:nvCxnSpPr>
        <p:spPr>
          <a:xfrm flipH="1">
            <a:off x="1399822" y="4570334"/>
            <a:ext cx="14675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ttore 2 36">
            <a:extLst>
              <a:ext uri="{FF2B5EF4-FFF2-40B4-BE49-F238E27FC236}">
                <a16:creationId xmlns:a16="http://schemas.microsoft.com/office/drawing/2014/main" id="{682F8726-880C-412F-8E17-F89045AD9A6B}"/>
              </a:ext>
            </a:extLst>
          </p:cNvPr>
          <p:cNvCxnSpPr>
            <a:cxnSpLocks/>
          </p:cNvCxnSpPr>
          <p:nvPr/>
        </p:nvCxnSpPr>
        <p:spPr>
          <a:xfrm flipH="1">
            <a:off x="1399822" y="3992719"/>
            <a:ext cx="14675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ttore 2 37">
            <a:extLst>
              <a:ext uri="{FF2B5EF4-FFF2-40B4-BE49-F238E27FC236}">
                <a16:creationId xmlns:a16="http://schemas.microsoft.com/office/drawing/2014/main" id="{08717CE2-F28B-4175-A3EB-E19EE090E671}"/>
              </a:ext>
            </a:extLst>
          </p:cNvPr>
          <p:cNvCxnSpPr>
            <a:cxnSpLocks/>
          </p:cNvCxnSpPr>
          <p:nvPr/>
        </p:nvCxnSpPr>
        <p:spPr>
          <a:xfrm flipH="1">
            <a:off x="1399821" y="3417822"/>
            <a:ext cx="14675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ttore 2 38">
            <a:extLst>
              <a:ext uri="{FF2B5EF4-FFF2-40B4-BE49-F238E27FC236}">
                <a16:creationId xmlns:a16="http://schemas.microsoft.com/office/drawing/2014/main" id="{F151B41C-3F0C-4268-BA51-8D7AE49E7E4F}"/>
              </a:ext>
            </a:extLst>
          </p:cNvPr>
          <p:cNvCxnSpPr>
            <a:cxnSpLocks/>
          </p:cNvCxnSpPr>
          <p:nvPr/>
        </p:nvCxnSpPr>
        <p:spPr>
          <a:xfrm flipH="1">
            <a:off x="1399820" y="2827036"/>
            <a:ext cx="14675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ttore 2 39">
            <a:extLst>
              <a:ext uri="{FF2B5EF4-FFF2-40B4-BE49-F238E27FC236}">
                <a16:creationId xmlns:a16="http://schemas.microsoft.com/office/drawing/2014/main" id="{53757E48-7B3B-487B-87B1-9A0F50BA34BD}"/>
              </a:ext>
            </a:extLst>
          </p:cNvPr>
          <p:cNvCxnSpPr>
            <a:cxnSpLocks/>
          </p:cNvCxnSpPr>
          <p:nvPr/>
        </p:nvCxnSpPr>
        <p:spPr>
          <a:xfrm flipH="1">
            <a:off x="1399819" y="2236250"/>
            <a:ext cx="14675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ttangolo 41">
            <a:extLst>
              <a:ext uri="{FF2B5EF4-FFF2-40B4-BE49-F238E27FC236}">
                <a16:creationId xmlns:a16="http://schemas.microsoft.com/office/drawing/2014/main" id="{043C2DA5-FE7D-474D-ADFF-FC2F7AE233E6}"/>
              </a:ext>
            </a:extLst>
          </p:cNvPr>
          <p:cNvSpPr/>
          <p:nvPr/>
        </p:nvSpPr>
        <p:spPr>
          <a:xfrm>
            <a:off x="1739653" y="1980442"/>
            <a:ext cx="1062771" cy="44503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900" b="1" dirty="0">
                <a:solidFill>
                  <a:schemeClr val="tx1"/>
                </a:solidFill>
              </a:rPr>
              <a:t>Commissione Gite</a:t>
            </a:r>
          </a:p>
        </p:txBody>
      </p:sp>
      <p:sp>
        <p:nvSpPr>
          <p:cNvPr id="43" name="Rettangolo 42">
            <a:extLst>
              <a:ext uri="{FF2B5EF4-FFF2-40B4-BE49-F238E27FC236}">
                <a16:creationId xmlns:a16="http://schemas.microsoft.com/office/drawing/2014/main" id="{C00C0B0B-A7CE-4C56-AEF2-9B74BF9D253E}"/>
              </a:ext>
            </a:extLst>
          </p:cNvPr>
          <p:cNvSpPr/>
          <p:nvPr/>
        </p:nvSpPr>
        <p:spPr>
          <a:xfrm>
            <a:off x="1739653" y="2587040"/>
            <a:ext cx="1062771" cy="48397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900" b="1" dirty="0">
                <a:solidFill>
                  <a:schemeClr val="tx1"/>
                </a:solidFill>
              </a:rPr>
              <a:t>Gruppo Escursionismo</a:t>
            </a:r>
          </a:p>
        </p:txBody>
      </p:sp>
      <p:cxnSp>
        <p:nvCxnSpPr>
          <p:cNvPr id="44" name="Connettore diritto 43">
            <a:extLst>
              <a:ext uri="{FF2B5EF4-FFF2-40B4-BE49-F238E27FC236}">
                <a16:creationId xmlns:a16="http://schemas.microsoft.com/office/drawing/2014/main" id="{B0E7055D-5BA1-423A-A62B-EA60D648F6F7}"/>
              </a:ext>
            </a:extLst>
          </p:cNvPr>
          <p:cNvCxnSpPr>
            <a:cxnSpLocks/>
          </p:cNvCxnSpPr>
          <p:nvPr/>
        </p:nvCxnSpPr>
        <p:spPr>
          <a:xfrm>
            <a:off x="4490747" y="1695927"/>
            <a:ext cx="0" cy="33803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nettore 2 45">
            <a:extLst>
              <a:ext uri="{FF2B5EF4-FFF2-40B4-BE49-F238E27FC236}">
                <a16:creationId xmlns:a16="http://schemas.microsoft.com/office/drawing/2014/main" id="{8FA1C0F2-9B0E-45CD-B9D2-654E2BA94423}"/>
              </a:ext>
            </a:extLst>
          </p:cNvPr>
          <p:cNvCxnSpPr>
            <a:cxnSpLocks/>
          </p:cNvCxnSpPr>
          <p:nvPr/>
        </p:nvCxnSpPr>
        <p:spPr>
          <a:xfrm flipH="1">
            <a:off x="4261813" y="2300221"/>
            <a:ext cx="22893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nettore 2 47">
            <a:extLst>
              <a:ext uri="{FF2B5EF4-FFF2-40B4-BE49-F238E27FC236}">
                <a16:creationId xmlns:a16="http://schemas.microsoft.com/office/drawing/2014/main" id="{7DC3111B-8756-4A9F-9C36-3BDB38DC9BFB}"/>
              </a:ext>
            </a:extLst>
          </p:cNvPr>
          <p:cNvCxnSpPr>
            <a:cxnSpLocks/>
          </p:cNvCxnSpPr>
          <p:nvPr/>
        </p:nvCxnSpPr>
        <p:spPr>
          <a:xfrm flipH="1">
            <a:off x="4267745" y="3235321"/>
            <a:ext cx="22300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nettore 2 48">
            <a:extLst>
              <a:ext uri="{FF2B5EF4-FFF2-40B4-BE49-F238E27FC236}">
                <a16:creationId xmlns:a16="http://schemas.microsoft.com/office/drawing/2014/main" id="{775F2A31-0391-439A-B230-468A51CEDBAB}"/>
              </a:ext>
            </a:extLst>
          </p:cNvPr>
          <p:cNvCxnSpPr>
            <a:cxnSpLocks/>
          </p:cNvCxnSpPr>
          <p:nvPr/>
        </p:nvCxnSpPr>
        <p:spPr>
          <a:xfrm flipH="1">
            <a:off x="4267744" y="4083873"/>
            <a:ext cx="22300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ettangolo 49">
            <a:extLst>
              <a:ext uri="{FF2B5EF4-FFF2-40B4-BE49-F238E27FC236}">
                <a16:creationId xmlns:a16="http://schemas.microsoft.com/office/drawing/2014/main" id="{51CB0E99-5708-42D8-8C8F-789C846C95CE}"/>
              </a:ext>
            </a:extLst>
          </p:cNvPr>
          <p:cNvSpPr/>
          <p:nvPr/>
        </p:nvSpPr>
        <p:spPr>
          <a:xfrm>
            <a:off x="3206244" y="1977463"/>
            <a:ext cx="1055571" cy="62086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900" b="1" dirty="0">
                <a:solidFill>
                  <a:schemeClr val="tx1"/>
                </a:solidFill>
              </a:rPr>
              <a:t>Gestione informatica e Comunicazione</a:t>
            </a:r>
          </a:p>
        </p:txBody>
      </p:sp>
      <p:sp>
        <p:nvSpPr>
          <p:cNvPr id="51" name="Rettangolo 50">
            <a:extLst>
              <a:ext uri="{FF2B5EF4-FFF2-40B4-BE49-F238E27FC236}">
                <a16:creationId xmlns:a16="http://schemas.microsoft.com/office/drawing/2014/main" id="{E93FEDE8-9A72-481C-8CF9-3C48B5D9C0F4}"/>
              </a:ext>
            </a:extLst>
          </p:cNvPr>
          <p:cNvSpPr/>
          <p:nvPr/>
        </p:nvSpPr>
        <p:spPr>
          <a:xfrm>
            <a:off x="3206244" y="2837140"/>
            <a:ext cx="1055571" cy="70208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900" b="1" dirty="0">
                <a:solidFill>
                  <a:schemeClr val="tx1"/>
                </a:solidFill>
              </a:rPr>
              <a:t>Gestione Bilancio Contabilità e fornitori</a:t>
            </a:r>
          </a:p>
        </p:txBody>
      </p:sp>
      <p:sp>
        <p:nvSpPr>
          <p:cNvPr id="52" name="Rettangolo 51">
            <a:extLst>
              <a:ext uri="{FF2B5EF4-FFF2-40B4-BE49-F238E27FC236}">
                <a16:creationId xmlns:a16="http://schemas.microsoft.com/office/drawing/2014/main" id="{CB304858-64D6-4DB7-863C-91D483DF3F88}"/>
              </a:ext>
            </a:extLst>
          </p:cNvPr>
          <p:cNvSpPr/>
          <p:nvPr/>
        </p:nvSpPr>
        <p:spPr>
          <a:xfrm>
            <a:off x="3206242" y="3640881"/>
            <a:ext cx="1102419" cy="79836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900" b="1" dirty="0">
                <a:solidFill>
                  <a:schemeClr val="tx1"/>
                </a:solidFill>
              </a:rPr>
              <a:t>Gestione del Personale, Contratti, Bar  Ristorante e Relazioni esterne</a:t>
            </a:r>
            <a:endParaRPr lang="it-IT" sz="800" dirty="0">
              <a:solidFill>
                <a:schemeClr val="tx1"/>
              </a:solidFill>
            </a:endParaRPr>
          </a:p>
        </p:txBody>
      </p:sp>
      <p:sp>
        <p:nvSpPr>
          <p:cNvPr id="53" name="Rettangolo 52">
            <a:extLst>
              <a:ext uri="{FF2B5EF4-FFF2-40B4-BE49-F238E27FC236}">
                <a16:creationId xmlns:a16="http://schemas.microsoft.com/office/drawing/2014/main" id="{ECDA3400-2C08-4ECB-8468-4FB0E7FD2376}"/>
              </a:ext>
            </a:extLst>
          </p:cNvPr>
          <p:cNvSpPr/>
          <p:nvPr/>
        </p:nvSpPr>
        <p:spPr>
          <a:xfrm>
            <a:off x="3206242" y="4581777"/>
            <a:ext cx="1055571" cy="63511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900" b="1" dirty="0">
                <a:solidFill>
                  <a:schemeClr val="tx1"/>
                </a:solidFill>
              </a:rPr>
              <a:t>Area Statuto:</a:t>
            </a:r>
          </a:p>
        </p:txBody>
      </p:sp>
      <p:sp>
        <p:nvSpPr>
          <p:cNvPr id="54" name="Rettangolo 53">
            <a:extLst>
              <a:ext uri="{FF2B5EF4-FFF2-40B4-BE49-F238E27FC236}">
                <a16:creationId xmlns:a16="http://schemas.microsoft.com/office/drawing/2014/main" id="{3CF59B5C-CA2A-4F74-A775-D33A79A8A54C}"/>
              </a:ext>
            </a:extLst>
          </p:cNvPr>
          <p:cNvSpPr/>
          <p:nvPr/>
        </p:nvSpPr>
        <p:spPr>
          <a:xfrm>
            <a:off x="4672833" y="1980442"/>
            <a:ext cx="1102415" cy="62086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900" dirty="0">
                <a:solidFill>
                  <a:schemeClr val="tx1"/>
                </a:solidFill>
              </a:rPr>
              <a:t>Commissione Bambini e Ragazzi</a:t>
            </a:r>
            <a:endParaRPr lang="it-IT" sz="800" dirty="0">
              <a:solidFill>
                <a:schemeClr val="tx1"/>
              </a:solidFill>
            </a:endParaRPr>
          </a:p>
        </p:txBody>
      </p:sp>
      <p:cxnSp>
        <p:nvCxnSpPr>
          <p:cNvPr id="57" name="Connettore 2 56">
            <a:extLst>
              <a:ext uri="{FF2B5EF4-FFF2-40B4-BE49-F238E27FC236}">
                <a16:creationId xmlns:a16="http://schemas.microsoft.com/office/drawing/2014/main" id="{AAF35B6B-1733-4EBD-8CA7-09C2917FCE19}"/>
              </a:ext>
            </a:extLst>
          </p:cNvPr>
          <p:cNvCxnSpPr>
            <a:cxnSpLocks/>
          </p:cNvCxnSpPr>
          <p:nvPr/>
        </p:nvCxnSpPr>
        <p:spPr>
          <a:xfrm flipH="1">
            <a:off x="4261813" y="5076239"/>
            <a:ext cx="22300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Connettore diritto 57">
            <a:extLst>
              <a:ext uri="{FF2B5EF4-FFF2-40B4-BE49-F238E27FC236}">
                <a16:creationId xmlns:a16="http://schemas.microsoft.com/office/drawing/2014/main" id="{386C42CB-DB07-4123-AB48-3754557E89D5}"/>
              </a:ext>
            </a:extLst>
          </p:cNvPr>
          <p:cNvCxnSpPr>
            <a:cxnSpLocks/>
          </p:cNvCxnSpPr>
          <p:nvPr/>
        </p:nvCxnSpPr>
        <p:spPr>
          <a:xfrm>
            <a:off x="3024157" y="1153813"/>
            <a:ext cx="0" cy="16692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Connettore 2 58">
            <a:extLst>
              <a:ext uri="{FF2B5EF4-FFF2-40B4-BE49-F238E27FC236}">
                <a16:creationId xmlns:a16="http://schemas.microsoft.com/office/drawing/2014/main" id="{CDA0DA83-D095-487D-B9E7-6812C03BBDE2}"/>
              </a:ext>
            </a:extLst>
          </p:cNvPr>
          <p:cNvCxnSpPr>
            <a:cxnSpLocks/>
          </p:cNvCxnSpPr>
          <p:nvPr/>
        </p:nvCxnSpPr>
        <p:spPr>
          <a:xfrm flipH="1">
            <a:off x="2801155" y="2245411"/>
            <a:ext cx="22300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Connettore 2 59">
            <a:extLst>
              <a:ext uri="{FF2B5EF4-FFF2-40B4-BE49-F238E27FC236}">
                <a16:creationId xmlns:a16="http://schemas.microsoft.com/office/drawing/2014/main" id="{A395422B-CC2F-45AA-AEC2-145F145CBB78}"/>
              </a:ext>
            </a:extLst>
          </p:cNvPr>
          <p:cNvCxnSpPr>
            <a:cxnSpLocks/>
          </p:cNvCxnSpPr>
          <p:nvPr/>
        </p:nvCxnSpPr>
        <p:spPr>
          <a:xfrm flipH="1">
            <a:off x="2801155" y="2823026"/>
            <a:ext cx="22300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Connettore diritto 62">
            <a:extLst>
              <a:ext uri="{FF2B5EF4-FFF2-40B4-BE49-F238E27FC236}">
                <a16:creationId xmlns:a16="http://schemas.microsoft.com/office/drawing/2014/main" id="{B6D9DBE3-B0FA-4039-9191-ECBCC5B39A46}"/>
              </a:ext>
            </a:extLst>
          </p:cNvPr>
          <p:cNvCxnSpPr>
            <a:cxnSpLocks/>
          </p:cNvCxnSpPr>
          <p:nvPr/>
        </p:nvCxnSpPr>
        <p:spPr>
          <a:xfrm>
            <a:off x="5961329" y="1727666"/>
            <a:ext cx="0" cy="5725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Connettore 2 63">
            <a:extLst>
              <a:ext uri="{FF2B5EF4-FFF2-40B4-BE49-F238E27FC236}">
                <a16:creationId xmlns:a16="http://schemas.microsoft.com/office/drawing/2014/main" id="{6048C024-2AA1-4EA4-9D3E-7962B85AACED}"/>
              </a:ext>
            </a:extLst>
          </p:cNvPr>
          <p:cNvCxnSpPr>
            <a:cxnSpLocks/>
          </p:cNvCxnSpPr>
          <p:nvPr/>
        </p:nvCxnSpPr>
        <p:spPr>
          <a:xfrm flipH="1">
            <a:off x="5775248" y="2287112"/>
            <a:ext cx="18608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ttangolo 4">
            <a:extLst>
              <a:ext uri="{FF2B5EF4-FFF2-40B4-BE49-F238E27FC236}">
                <a16:creationId xmlns:a16="http://schemas.microsoft.com/office/drawing/2014/main" id="{80A2F0EC-FC19-4155-9727-51E2BEBEEBED}"/>
              </a:ext>
            </a:extLst>
          </p:cNvPr>
          <p:cNvSpPr/>
          <p:nvPr/>
        </p:nvSpPr>
        <p:spPr>
          <a:xfrm>
            <a:off x="273059" y="867409"/>
            <a:ext cx="1284508" cy="8672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825" b="1" dirty="0"/>
              <a:t>AREA ATTIVITA’ SPORTIVE</a:t>
            </a:r>
            <a:endParaRPr lang="it-IT" sz="825" dirty="0"/>
          </a:p>
          <a:p>
            <a:pPr algn="ctr"/>
            <a:r>
              <a:rPr lang="it-IT" sz="825" dirty="0"/>
              <a:t>CERVI Paolo</a:t>
            </a:r>
          </a:p>
          <a:p>
            <a:pPr algn="ctr"/>
            <a:r>
              <a:rPr lang="it-IT" sz="825" dirty="0"/>
              <a:t>MANFREDINI </a:t>
            </a:r>
            <a:r>
              <a:rPr lang="it-IT" sz="825" dirty="0" err="1"/>
              <a:t>PierPaolo</a:t>
            </a:r>
            <a:endParaRPr lang="it-IT" sz="825" dirty="0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FFCA8F24-A8B2-49CC-B259-EE616DA8EC87}"/>
              </a:ext>
            </a:extLst>
          </p:cNvPr>
          <p:cNvSpPr/>
          <p:nvPr/>
        </p:nvSpPr>
        <p:spPr>
          <a:xfrm>
            <a:off x="1739654" y="874304"/>
            <a:ext cx="1284503" cy="8603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825" b="1" dirty="0"/>
              <a:t>AREA ATTIVITA’ CULTURALI E VIAGGI </a:t>
            </a:r>
          </a:p>
          <a:p>
            <a:pPr algn="ctr"/>
            <a:endParaRPr lang="it-IT" sz="825" b="1" dirty="0"/>
          </a:p>
          <a:p>
            <a:pPr algn="ctr"/>
            <a:r>
              <a:rPr lang="it-IT" sz="825" dirty="0"/>
              <a:t>GALLONI Roberto</a:t>
            </a:r>
          </a:p>
          <a:p>
            <a:pPr algn="ctr"/>
            <a:r>
              <a:rPr lang="it-IT" sz="825" dirty="0"/>
              <a:t>PUERARI Andrea</a:t>
            </a:r>
          </a:p>
          <a:p>
            <a:pPr algn="ctr"/>
            <a:r>
              <a:rPr lang="it-IT" sz="825" dirty="0"/>
              <a:t>UBALDINI Cristina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D31A5C26-4A8D-43DD-99E3-F37437E58EF5}"/>
              </a:ext>
            </a:extLst>
          </p:cNvPr>
          <p:cNvSpPr/>
          <p:nvPr/>
        </p:nvSpPr>
        <p:spPr>
          <a:xfrm>
            <a:off x="3206244" y="876953"/>
            <a:ext cx="1284503" cy="85082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825" b="1" dirty="0"/>
              <a:t>AREA AMMINISTRATIVA</a:t>
            </a:r>
          </a:p>
          <a:p>
            <a:pPr algn="ctr"/>
            <a:endParaRPr lang="it-IT" sz="825" b="1" dirty="0"/>
          </a:p>
          <a:p>
            <a:pPr algn="ctr"/>
            <a:r>
              <a:rPr lang="it-IT" sz="825" dirty="0"/>
              <a:t>SILLA Gianluca</a:t>
            </a:r>
          </a:p>
          <a:p>
            <a:pPr algn="ctr"/>
            <a:r>
              <a:rPr lang="it-IT" sz="825" dirty="0"/>
              <a:t>CERVI Paolo</a:t>
            </a:r>
          </a:p>
          <a:p>
            <a:pPr algn="ctr"/>
            <a:r>
              <a:rPr lang="it-IT" sz="825" dirty="0"/>
              <a:t>LODIGIANI Elena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1A7ED2B0-7B05-427A-A694-A4E742AE3FE3}"/>
              </a:ext>
            </a:extLst>
          </p:cNvPr>
          <p:cNvSpPr/>
          <p:nvPr/>
        </p:nvSpPr>
        <p:spPr>
          <a:xfrm>
            <a:off x="4672834" y="860512"/>
            <a:ext cx="1288495" cy="8672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825" b="1" dirty="0"/>
              <a:t>AREA ATTIVITA’ INFANZIA, BAMBINI E FAMIGLIE</a:t>
            </a:r>
          </a:p>
          <a:p>
            <a:pPr algn="ctr"/>
            <a:r>
              <a:rPr lang="it-IT" sz="825" b="1" dirty="0"/>
              <a:t>BAGNACANI Luca</a:t>
            </a:r>
          </a:p>
          <a:p>
            <a:pPr algn="ctr"/>
            <a:r>
              <a:rPr lang="it-IT" sz="825" b="1" dirty="0"/>
              <a:t>FERRARI Monica</a:t>
            </a:r>
          </a:p>
          <a:p>
            <a:pPr algn="ctr"/>
            <a:r>
              <a:rPr lang="it-IT" sz="825" dirty="0"/>
              <a:t>UBALDINI Cristina</a:t>
            </a:r>
          </a:p>
          <a:p>
            <a:pPr algn="ctr"/>
            <a:r>
              <a:rPr lang="it-IT" sz="825" dirty="0"/>
              <a:t>ZIGLIANI Giovanni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EEC3D024-50FA-4AC7-9913-736A4BAE272D}"/>
              </a:ext>
            </a:extLst>
          </p:cNvPr>
          <p:cNvSpPr/>
          <p:nvPr/>
        </p:nvSpPr>
        <p:spPr>
          <a:xfrm>
            <a:off x="6138416" y="876952"/>
            <a:ext cx="1294502" cy="8603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825" b="1" dirty="0"/>
              <a:t>AREA ATTIVITA’  RICREATIVE, SERATE ED EVENTI</a:t>
            </a:r>
          </a:p>
          <a:p>
            <a:pPr algn="ctr"/>
            <a:endParaRPr lang="it-IT" sz="825" b="1" dirty="0"/>
          </a:p>
          <a:p>
            <a:pPr algn="ctr"/>
            <a:r>
              <a:rPr lang="it-IT" sz="825" dirty="0"/>
              <a:t>FERRARI Monica</a:t>
            </a:r>
          </a:p>
          <a:p>
            <a:pPr algn="ctr"/>
            <a:r>
              <a:rPr lang="it-IT" sz="825" dirty="0"/>
              <a:t>SCAINI Roberta</a:t>
            </a:r>
          </a:p>
          <a:p>
            <a:pPr algn="ctr"/>
            <a:r>
              <a:rPr lang="it-IT" sz="825" dirty="0"/>
              <a:t>ZIGLIANI Giovanni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4B5F8C88-D0C9-4F53-96FD-8D249D2EB23B}"/>
              </a:ext>
            </a:extLst>
          </p:cNvPr>
          <p:cNvSpPr/>
          <p:nvPr/>
        </p:nvSpPr>
        <p:spPr>
          <a:xfrm>
            <a:off x="7610005" y="867408"/>
            <a:ext cx="1294501" cy="8603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825" b="1" dirty="0"/>
              <a:t>GESTIONE PISCINE E </a:t>
            </a:r>
          </a:p>
          <a:p>
            <a:pPr algn="ctr"/>
            <a:r>
              <a:rPr lang="it-IT" sz="825" b="1" dirty="0"/>
              <a:t>ASS. BAGNANTI</a:t>
            </a:r>
          </a:p>
          <a:p>
            <a:pPr algn="ctr"/>
            <a:endParaRPr lang="it-IT" sz="825" b="1" dirty="0"/>
          </a:p>
          <a:p>
            <a:pPr algn="ctr"/>
            <a:r>
              <a:rPr lang="it-IT" sz="825" dirty="0"/>
              <a:t>FORESTI Alberto</a:t>
            </a:r>
          </a:p>
          <a:p>
            <a:pPr algn="ctr"/>
            <a:r>
              <a:rPr lang="it-IT" sz="825" dirty="0"/>
              <a:t>GALLONI Roberto</a:t>
            </a:r>
          </a:p>
          <a:p>
            <a:pPr algn="ctr"/>
            <a:r>
              <a:rPr lang="it-IT" sz="825" dirty="0"/>
              <a:t>PUERARI Andrea</a:t>
            </a:r>
          </a:p>
        </p:txBody>
      </p:sp>
      <p:pic>
        <p:nvPicPr>
          <p:cNvPr id="74" name="Immagine 73">
            <a:extLst>
              <a:ext uri="{FF2B5EF4-FFF2-40B4-BE49-F238E27FC236}">
                <a16:creationId xmlns:a16="http://schemas.microsoft.com/office/drawing/2014/main" id="{7C010F5D-1749-4A6D-A142-90C9773B05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023" y="67707"/>
            <a:ext cx="1560579" cy="609601"/>
          </a:xfrm>
          <a:prstGeom prst="rect">
            <a:avLst/>
          </a:prstGeom>
        </p:spPr>
      </p:pic>
      <p:sp>
        <p:nvSpPr>
          <p:cNvPr id="47" name="Rettangolo 46">
            <a:extLst>
              <a:ext uri="{FF2B5EF4-FFF2-40B4-BE49-F238E27FC236}">
                <a16:creationId xmlns:a16="http://schemas.microsoft.com/office/drawing/2014/main" id="{8BBAC70D-65F7-4052-8793-A41D5EE3F314}"/>
              </a:ext>
            </a:extLst>
          </p:cNvPr>
          <p:cNvSpPr/>
          <p:nvPr/>
        </p:nvSpPr>
        <p:spPr>
          <a:xfrm>
            <a:off x="6147410" y="1928870"/>
            <a:ext cx="1102415" cy="62086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900" dirty="0">
                <a:solidFill>
                  <a:schemeClr val="tx1"/>
                </a:solidFill>
              </a:rPr>
              <a:t>Commissione Serate , Eventi </a:t>
            </a:r>
            <a:r>
              <a:rPr lang="it-IT" sz="900" dirty="0" err="1">
                <a:solidFill>
                  <a:schemeClr val="tx1"/>
                </a:solidFill>
              </a:rPr>
              <a:t>Attivita’</a:t>
            </a:r>
            <a:r>
              <a:rPr lang="it-IT" sz="900" dirty="0">
                <a:solidFill>
                  <a:schemeClr val="tx1"/>
                </a:solidFill>
              </a:rPr>
              <a:t> Ricreative</a:t>
            </a:r>
            <a:endParaRPr lang="it-IT" sz="800" dirty="0">
              <a:solidFill>
                <a:schemeClr val="tx1"/>
              </a:solidFill>
            </a:endParaRPr>
          </a:p>
        </p:txBody>
      </p:sp>
      <p:cxnSp>
        <p:nvCxnSpPr>
          <p:cNvPr id="56" name="Connettore diritto 55">
            <a:extLst>
              <a:ext uri="{FF2B5EF4-FFF2-40B4-BE49-F238E27FC236}">
                <a16:creationId xmlns:a16="http://schemas.microsoft.com/office/drawing/2014/main" id="{39D614AB-1255-4A18-8BFE-DF387E49BD3B}"/>
              </a:ext>
            </a:extLst>
          </p:cNvPr>
          <p:cNvCxnSpPr>
            <a:cxnSpLocks/>
          </p:cNvCxnSpPr>
          <p:nvPr/>
        </p:nvCxnSpPr>
        <p:spPr>
          <a:xfrm>
            <a:off x="7437348" y="1787296"/>
            <a:ext cx="0" cy="42167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Connettore 2 61">
            <a:extLst>
              <a:ext uri="{FF2B5EF4-FFF2-40B4-BE49-F238E27FC236}">
                <a16:creationId xmlns:a16="http://schemas.microsoft.com/office/drawing/2014/main" id="{779A3E9B-1DE4-47CE-BBA6-C41F1B001186}"/>
              </a:ext>
            </a:extLst>
          </p:cNvPr>
          <p:cNvCxnSpPr>
            <a:cxnSpLocks/>
          </p:cNvCxnSpPr>
          <p:nvPr/>
        </p:nvCxnSpPr>
        <p:spPr>
          <a:xfrm flipH="1">
            <a:off x="7214451" y="2232874"/>
            <a:ext cx="22300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98964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7C193679-5595-4B5C-9FC6-D72706845647}"/>
              </a:ext>
            </a:extLst>
          </p:cNvPr>
          <p:cNvSpPr txBox="1"/>
          <p:nvPr/>
        </p:nvSpPr>
        <p:spPr>
          <a:xfrm>
            <a:off x="0" y="67019"/>
            <a:ext cx="914399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/>
              <a:t>ORGANIGRAMMA CRAL ASC A.S.D.</a:t>
            </a:r>
          </a:p>
          <a:p>
            <a:pPr algn="ctr"/>
            <a:r>
              <a:rPr lang="it-IT" sz="1350" i="1" dirty="0"/>
              <a:t>Deleghe Attività</a:t>
            </a: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82BF39DF-5D0A-4D7E-88E9-968B894BF1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023" y="67707"/>
            <a:ext cx="1560579" cy="609601"/>
          </a:xfrm>
          <a:prstGeom prst="rect">
            <a:avLst/>
          </a:prstGeom>
        </p:spPr>
      </p:pic>
      <p:grpSp>
        <p:nvGrpSpPr>
          <p:cNvPr id="13" name="Gruppo 12">
            <a:extLst>
              <a:ext uri="{FF2B5EF4-FFF2-40B4-BE49-F238E27FC236}">
                <a16:creationId xmlns:a16="http://schemas.microsoft.com/office/drawing/2014/main" id="{BE21FBFD-7D90-4BA4-8B9E-8C8C3B1C39A0}"/>
              </a:ext>
            </a:extLst>
          </p:cNvPr>
          <p:cNvGrpSpPr/>
          <p:nvPr/>
        </p:nvGrpSpPr>
        <p:grpSpPr>
          <a:xfrm>
            <a:off x="273059" y="867408"/>
            <a:ext cx="2455090" cy="1623673"/>
            <a:chOff x="273059" y="867408"/>
            <a:chExt cx="2455090" cy="1623673"/>
          </a:xfrm>
        </p:grpSpPr>
        <p:sp>
          <p:nvSpPr>
            <p:cNvPr id="5" name="Rettangolo 4">
              <a:extLst>
                <a:ext uri="{FF2B5EF4-FFF2-40B4-BE49-F238E27FC236}">
                  <a16:creationId xmlns:a16="http://schemas.microsoft.com/office/drawing/2014/main" id="{7B2A420D-B769-4196-B6B9-2AE808345E2F}"/>
                </a:ext>
              </a:extLst>
            </p:cNvPr>
            <p:cNvSpPr/>
            <p:nvPr/>
          </p:nvSpPr>
          <p:spPr>
            <a:xfrm>
              <a:off x="273059" y="867408"/>
              <a:ext cx="2455090" cy="81087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sz="1200" b="1" dirty="0"/>
                <a:t>AREA AMMINISTRATIVA</a:t>
              </a:r>
            </a:p>
          </p:txBody>
        </p:sp>
        <p:sp>
          <p:nvSpPr>
            <p:cNvPr id="12" name="Rettangolo 11">
              <a:extLst>
                <a:ext uri="{FF2B5EF4-FFF2-40B4-BE49-F238E27FC236}">
                  <a16:creationId xmlns:a16="http://schemas.microsoft.com/office/drawing/2014/main" id="{FDE46829-E44C-4F36-88C9-1D0E66335CDD}"/>
                </a:ext>
              </a:extLst>
            </p:cNvPr>
            <p:cNvSpPr/>
            <p:nvPr/>
          </p:nvSpPr>
          <p:spPr>
            <a:xfrm>
              <a:off x="273059" y="1680208"/>
              <a:ext cx="2455090" cy="810873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sz="1000" dirty="0">
                  <a:solidFill>
                    <a:schemeClr val="tx2"/>
                  </a:solidFill>
                </a:rPr>
                <a:t>SILLA Gianluca</a:t>
              </a:r>
            </a:p>
            <a:p>
              <a:pPr algn="ctr"/>
              <a:r>
                <a:rPr lang="it-IT" sz="1000" dirty="0">
                  <a:solidFill>
                    <a:schemeClr val="tx2"/>
                  </a:solidFill>
                </a:rPr>
                <a:t>LODIGIANI Elena</a:t>
              </a:r>
            </a:p>
            <a:p>
              <a:pPr algn="ctr"/>
              <a:r>
                <a:rPr lang="it-IT" sz="1000" dirty="0">
                  <a:solidFill>
                    <a:schemeClr val="tx2"/>
                  </a:solidFill>
                </a:rPr>
                <a:t>CERVI Paolo</a:t>
              </a:r>
            </a:p>
          </p:txBody>
        </p:sp>
      </p:grpSp>
      <p:grpSp>
        <p:nvGrpSpPr>
          <p:cNvPr id="14" name="Gruppo 13">
            <a:extLst>
              <a:ext uri="{FF2B5EF4-FFF2-40B4-BE49-F238E27FC236}">
                <a16:creationId xmlns:a16="http://schemas.microsoft.com/office/drawing/2014/main" id="{D925902F-204F-4A6F-B0C6-864FE959A1AC}"/>
              </a:ext>
            </a:extLst>
          </p:cNvPr>
          <p:cNvGrpSpPr/>
          <p:nvPr/>
        </p:nvGrpSpPr>
        <p:grpSpPr>
          <a:xfrm>
            <a:off x="3401963" y="866444"/>
            <a:ext cx="2455090" cy="1623673"/>
            <a:chOff x="273059" y="867408"/>
            <a:chExt cx="2455090" cy="1623673"/>
          </a:xfrm>
        </p:grpSpPr>
        <p:sp>
          <p:nvSpPr>
            <p:cNvPr id="15" name="Rettangolo 14">
              <a:extLst>
                <a:ext uri="{FF2B5EF4-FFF2-40B4-BE49-F238E27FC236}">
                  <a16:creationId xmlns:a16="http://schemas.microsoft.com/office/drawing/2014/main" id="{FF64B26E-E543-4759-B629-B6445B416B6C}"/>
                </a:ext>
              </a:extLst>
            </p:cNvPr>
            <p:cNvSpPr/>
            <p:nvPr/>
          </p:nvSpPr>
          <p:spPr>
            <a:xfrm>
              <a:off x="273059" y="867408"/>
              <a:ext cx="2455090" cy="81087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sz="1200" b="1" dirty="0"/>
                <a:t>AREA ATTIVITA’ SPORTIVE</a:t>
              </a:r>
            </a:p>
          </p:txBody>
        </p:sp>
        <p:sp>
          <p:nvSpPr>
            <p:cNvPr id="16" name="Rettangolo 15">
              <a:extLst>
                <a:ext uri="{FF2B5EF4-FFF2-40B4-BE49-F238E27FC236}">
                  <a16:creationId xmlns:a16="http://schemas.microsoft.com/office/drawing/2014/main" id="{6456FF39-7E91-4D20-9C26-FED9596B8481}"/>
                </a:ext>
              </a:extLst>
            </p:cNvPr>
            <p:cNvSpPr/>
            <p:nvPr/>
          </p:nvSpPr>
          <p:spPr>
            <a:xfrm>
              <a:off x="273059" y="1680208"/>
              <a:ext cx="2455090" cy="810873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sz="1000" dirty="0">
                  <a:solidFill>
                    <a:schemeClr val="tx2"/>
                  </a:solidFill>
                </a:rPr>
                <a:t>CERVI Paolo</a:t>
              </a:r>
            </a:p>
            <a:p>
              <a:pPr algn="ctr"/>
              <a:r>
                <a:rPr lang="it-IT" sz="1000" dirty="0">
                  <a:solidFill>
                    <a:schemeClr val="tx2"/>
                  </a:solidFill>
                </a:rPr>
                <a:t>MANFREDINI </a:t>
              </a:r>
              <a:r>
                <a:rPr lang="it-IT" sz="1000" dirty="0" err="1">
                  <a:solidFill>
                    <a:schemeClr val="tx2"/>
                  </a:solidFill>
                </a:rPr>
                <a:t>PierPaolo</a:t>
              </a:r>
              <a:endParaRPr lang="it-IT" sz="10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17" name="Gruppo 16">
            <a:extLst>
              <a:ext uri="{FF2B5EF4-FFF2-40B4-BE49-F238E27FC236}">
                <a16:creationId xmlns:a16="http://schemas.microsoft.com/office/drawing/2014/main" id="{0D4E021C-4B73-4616-B484-36116D47945F}"/>
              </a:ext>
            </a:extLst>
          </p:cNvPr>
          <p:cNvGrpSpPr/>
          <p:nvPr/>
        </p:nvGrpSpPr>
        <p:grpSpPr>
          <a:xfrm>
            <a:off x="6415853" y="866444"/>
            <a:ext cx="2455090" cy="1623673"/>
            <a:chOff x="273059" y="867408"/>
            <a:chExt cx="2455090" cy="1623673"/>
          </a:xfrm>
        </p:grpSpPr>
        <p:sp>
          <p:nvSpPr>
            <p:cNvPr id="18" name="Rettangolo 17">
              <a:extLst>
                <a:ext uri="{FF2B5EF4-FFF2-40B4-BE49-F238E27FC236}">
                  <a16:creationId xmlns:a16="http://schemas.microsoft.com/office/drawing/2014/main" id="{3C1F4FFB-D6D3-4CC1-9074-40CDF9FCDD13}"/>
                </a:ext>
              </a:extLst>
            </p:cNvPr>
            <p:cNvSpPr/>
            <p:nvPr/>
          </p:nvSpPr>
          <p:spPr>
            <a:xfrm>
              <a:off x="273059" y="867408"/>
              <a:ext cx="2455090" cy="81087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sz="1200" b="1" dirty="0"/>
                <a:t>AREA ATTIVITA’ INFANZIA, BAMBINI E FAMIGLIE</a:t>
              </a:r>
            </a:p>
          </p:txBody>
        </p:sp>
        <p:sp>
          <p:nvSpPr>
            <p:cNvPr id="19" name="Rettangolo 18">
              <a:extLst>
                <a:ext uri="{FF2B5EF4-FFF2-40B4-BE49-F238E27FC236}">
                  <a16:creationId xmlns:a16="http://schemas.microsoft.com/office/drawing/2014/main" id="{BEFC3B7E-5AC4-4178-BDB6-0702E463379B}"/>
                </a:ext>
              </a:extLst>
            </p:cNvPr>
            <p:cNvSpPr/>
            <p:nvPr/>
          </p:nvSpPr>
          <p:spPr>
            <a:xfrm>
              <a:off x="273059" y="1680208"/>
              <a:ext cx="2455090" cy="810873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sz="1000" dirty="0">
                  <a:solidFill>
                    <a:schemeClr val="tx2"/>
                  </a:solidFill>
                </a:rPr>
                <a:t>BAGNACANI Luca</a:t>
              </a:r>
            </a:p>
            <a:p>
              <a:pPr algn="ctr"/>
              <a:r>
                <a:rPr lang="it-IT" sz="1000" dirty="0">
                  <a:solidFill>
                    <a:schemeClr val="tx2"/>
                  </a:solidFill>
                </a:rPr>
                <a:t>FERRARI Monica</a:t>
              </a:r>
            </a:p>
            <a:p>
              <a:pPr algn="ctr"/>
              <a:r>
                <a:rPr lang="it-IT" sz="1000" dirty="0">
                  <a:solidFill>
                    <a:schemeClr val="tx2"/>
                  </a:solidFill>
                </a:rPr>
                <a:t>UBALDINI Cristina</a:t>
              </a:r>
            </a:p>
            <a:p>
              <a:pPr algn="ctr"/>
              <a:r>
                <a:rPr lang="it-IT" sz="1000" dirty="0">
                  <a:solidFill>
                    <a:schemeClr val="tx2"/>
                  </a:solidFill>
                </a:rPr>
                <a:t>ZIGLIANI Giovanni</a:t>
              </a:r>
            </a:p>
          </p:txBody>
        </p:sp>
      </p:grpSp>
      <p:grpSp>
        <p:nvGrpSpPr>
          <p:cNvPr id="20" name="Gruppo 19">
            <a:extLst>
              <a:ext uri="{FF2B5EF4-FFF2-40B4-BE49-F238E27FC236}">
                <a16:creationId xmlns:a16="http://schemas.microsoft.com/office/drawing/2014/main" id="{80A35C31-C472-40B5-A86D-2625E067F65F}"/>
              </a:ext>
            </a:extLst>
          </p:cNvPr>
          <p:cNvGrpSpPr/>
          <p:nvPr/>
        </p:nvGrpSpPr>
        <p:grpSpPr>
          <a:xfrm>
            <a:off x="283530" y="2863660"/>
            <a:ext cx="2455090" cy="1623673"/>
            <a:chOff x="273059" y="867408"/>
            <a:chExt cx="2455090" cy="1623673"/>
          </a:xfrm>
        </p:grpSpPr>
        <p:sp>
          <p:nvSpPr>
            <p:cNvPr id="21" name="Rettangolo 20">
              <a:extLst>
                <a:ext uri="{FF2B5EF4-FFF2-40B4-BE49-F238E27FC236}">
                  <a16:creationId xmlns:a16="http://schemas.microsoft.com/office/drawing/2014/main" id="{091E3A4C-CD1D-46EA-82DA-5E5F0210971E}"/>
                </a:ext>
              </a:extLst>
            </p:cNvPr>
            <p:cNvSpPr/>
            <p:nvPr/>
          </p:nvSpPr>
          <p:spPr>
            <a:xfrm>
              <a:off x="273059" y="867408"/>
              <a:ext cx="2455090" cy="81087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sz="1200" b="1" dirty="0"/>
                <a:t>AREA ATTIVITA’ RICREATIVE, SERATE ED EVENTI</a:t>
              </a:r>
            </a:p>
          </p:txBody>
        </p:sp>
        <p:sp>
          <p:nvSpPr>
            <p:cNvPr id="22" name="Rettangolo 21">
              <a:extLst>
                <a:ext uri="{FF2B5EF4-FFF2-40B4-BE49-F238E27FC236}">
                  <a16:creationId xmlns:a16="http://schemas.microsoft.com/office/drawing/2014/main" id="{4A9ABD9B-54F4-4858-988C-8B3E7D8DD649}"/>
                </a:ext>
              </a:extLst>
            </p:cNvPr>
            <p:cNvSpPr/>
            <p:nvPr/>
          </p:nvSpPr>
          <p:spPr>
            <a:xfrm>
              <a:off x="273059" y="1680208"/>
              <a:ext cx="2455090" cy="810873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sz="1000" dirty="0">
                  <a:solidFill>
                    <a:schemeClr val="tx2"/>
                  </a:solidFill>
                </a:rPr>
                <a:t>FERRARI Monica</a:t>
              </a:r>
            </a:p>
            <a:p>
              <a:pPr algn="ctr"/>
              <a:r>
                <a:rPr lang="it-IT" sz="1000" dirty="0">
                  <a:solidFill>
                    <a:schemeClr val="tx2"/>
                  </a:solidFill>
                </a:rPr>
                <a:t>SCAINI Roberta</a:t>
              </a:r>
            </a:p>
            <a:p>
              <a:pPr algn="ctr"/>
              <a:r>
                <a:rPr lang="it-IT" sz="1000" dirty="0">
                  <a:solidFill>
                    <a:schemeClr val="tx2"/>
                  </a:solidFill>
                </a:rPr>
                <a:t>ZIGLIANI Giovanni</a:t>
              </a:r>
            </a:p>
          </p:txBody>
        </p:sp>
      </p:grpSp>
      <p:grpSp>
        <p:nvGrpSpPr>
          <p:cNvPr id="26" name="Gruppo 25">
            <a:extLst>
              <a:ext uri="{FF2B5EF4-FFF2-40B4-BE49-F238E27FC236}">
                <a16:creationId xmlns:a16="http://schemas.microsoft.com/office/drawing/2014/main" id="{9512B0B9-B664-47C7-96B8-2FA86C767814}"/>
              </a:ext>
            </a:extLst>
          </p:cNvPr>
          <p:cNvGrpSpPr/>
          <p:nvPr/>
        </p:nvGrpSpPr>
        <p:grpSpPr>
          <a:xfrm>
            <a:off x="3401963" y="2862696"/>
            <a:ext cx="2455090" cy="1623673"/>
            <a:chOff x="273059" y="867408"/>
            <a:chExt cx="2455090" cy="1623673"/>
          </a:xfrm>
        </p:grpSpPr>
        <p:sp>
          <p:nvSpPr>
            <p:cNvPr id="27" name="Rettangolo 26">
              <a:extLst>
                <a:ext uri="{FF2B5EF4-FFF2-40B4-BE49-F238E27FC236}">
                  <a16:creationId xmlns:a16="http://schemas.microsoft.com/office/drawing/2014/main" id="{BCEA1EAE-82AC-4781-B3CA-A334547EE707}"/>
                </a:ext>
              </a:extLst>
            </p:cNvPr>
            <p:cNvSpPr/>
            <p:nvPr/>
          </p:nvSpPr>
          <p:spPr>
            <a:xfrm>
              <a:off x="273059" y="867408"/>
              <a:ext cx="2455090" cy="81087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sz="1200" b="1" dirty="0"/>
                <a:t>AREA  ATTIVITA’ CULTURALI E VIAGGI</a:t>
              </a:r>
            </a:p>
          </p:txBody>
        </p:sp>
        <p:sp>
          <p:nvSpPr>
            <p:cNvPr id="28" name="Rettangolo 27">
              <a:extLst>
                <a:ext uri="{FF2B5EF4-FFF2-40B4-BE49-F238E27FC236}">
                  <a16:creationId xmlns:a16="http://schemas.microsoft.com/office/drawing/2014/main" id="{C7C4C9AF-4625-4D29-B030-482E94F60D2F}"/>
                </a:ext>
              </a:extLst>
            </p:cNvPr>
            <p:cNvSpPr/>
            <p:nvPr/>
          </p:nvSpPr>
          <p:spPr>
            <a:xfrm>
              <a:off x="273059" y="1680208"/>
              <a:ext cx="2455090" cy="810873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sz="1000" dirty="0">
                  <a:solidFill>
                    <a:schemeClr val="tx2"/>
                  </a:solidFill>
                </a:rPr>
                <a:t>GALLONI Roberto</a:t>
              </a:r>
            </a:p>
            <a:p>
              <a:pPr algn="ctr"/>
              <a:r>
                <a:rPr lang="it-IT" sz="1000" dirty="0">
                  <a:solidFill>
                    <a:schemeClr val="tx2"/>
                  </a:solidFill>
                </a:rPr>
                <a:t>PUERARI Andrea</a:t>
              </a:r>
            </a:p>
            <a:p>
              <a:pPr algn="ctr"/>
              <a:r>
                <a:rPr lang="it-IT" sz="1000" dirty="0">
                  <a:solidFill>
                    <a:schemeClr val="tx2"/>
                  </a:solidFill>
                </a:rPr>
                <a:t>UBALDINI Cristina</a:t>
              </a:r>
            </a:p>
          </p:txBody>
        </p:sp>
      </p:grpSp>
      <p:grpSp>
        <p:nvGrpSpPr>
          <p:cNvPr id="29" name="Gruppo 28">
            <a:extLst>
              <a:ext uri="{FF2B5EF4-FFF2-40B4-BE49-F238E27FC236}">
                <a16:creationId xmlns:a16="http://schemas.microsoft.com/office/drawing/2014/main" id="{7630140B-97FB-4BE6-ACF2-38B7BC7109C2}"/>
              </a:ext>
            </a:extLst>
          </p:cNvPr>
          <p:cNvGrpSpPr/>
          <p:nvPr/>
        </p:nvGrpSpPr>
        <p:grpSpPr>
          <a:xfrm>
            <a:off x="6415853" y="2862696"/>
            <a:ext cx="2455090" cy="1621746"/>
            <a:chOff x="6252982" y="714044"/>
            <a:chExt cx="2455090" cy="1621746"/>
          </a:xfrm>
        </p:grpSpPr>
        <p:sp>
          <p:nvSpPr>
            <p:cNvPr id="30" name="Rettangolo 29">
              <a:extLst>
                <a:ext uri="{FF2B5EF4-FFF2-40B4-BE49-F238E27FC236}">
                  <a16:creationId xmlns:a16="http://schemas.microsoft.com/office/drawing/2014/main" id="{9A1F45FA-CED0-4CD4-9AC8-BA900B37E120}"/>
                </a:ext>
              </a:extLst>
            </p:cNvPr>
            <p:cNvSpPr/>
            <p:nvPr/>
          </p:nvSpPr>
          <p:spPr>
            <a:xfrm>
              <a:off x="6252982" y="714044"/>
              <a:ext cx="2455090" cy="81087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sz="1200" b="1" dirty="0"/>
                <a:t>GESTIONE PISCINE E ASS.BAGNANTI</a:t>
              </a:r>
            </a:p>
          </p:txBody>
        </p:sp>
        <p:sp>
          <p:nvSpPr>
            <p:cNvPr id="31" name="Rettangolo 30">
              <a:extLst>
                <a:ext uri="{FF2B5EF4-FFF2-40B4-BE49-F238E27FC236}">
                  <a16:creationId xmlns:a16="http://schemas.microsoft.com/office/drawing/2014/main" id="{C271B163-204F-4668-BC5B-4A2B9E86E662}"/>
                </a:ext>
              </a:extLst>
            </p:cNvPr>
            <p:cNvSpPr/>
            <p:nvPr/>
          </p:nvSpPr>
          <p:spPr>
            <a:xfrm>
              <a:off x="6252982" y="1524917"/>
              <a:ext cx="2455090" cy="810873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sz="1000" dirty="0">
                  <a:solidFill>
                    <a:schemeClr val="tx2"/>
                  </a:solidFill>
                </a:rPr>
                <a:t>FORESTI Alberto</a:t>
              </a:r>
            </a:p>
            <a:p>
              <a:pPr algn="ctr"/>
              <a:r>
                <a:rPr lang="it-IT" sz="1000" dirty="0">
                  <a:solidFill>
                    <a:schemeClr val="tx2"/>
                  </a:solidFill>
                </a:rPr>
                <a:t>GALLONI Roberto</a:t>
              </a:r>
            </a:p>
            <a:p>
              <a:pPr algn="ctr"/>
              <a:r>
                <a:rPr lang="it-IT" sz="1000" dirty="0">
                  <a:solidFill>
                    <a:schemeClr val="tx2"/>
                  </a:solidFill>
                </a:rPr>
                <a:t>PUERARI Andrea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756804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7C193679-5595-4B5C-9FC6-D72706845647}"/>
              </a:ext>
            </a:extLst>
          </p:cNvPr>
          <p:cNvSpPr txBox="1"/>
          <p:nvPr/>
        </p:nvSpPr>
        <p:spPr>
          <a:xfrm>
            <a:off x="0" y="67019"/>
            <a:ext cx="914399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/>
              <a:t>ORGANIGRAMMA CRAL ASC A.S.D.</a:t>
            </a:r>
          </a:p>
          <a:p>
            <a:pPr algn="ctr"/>
            <a:r>
              <a:rPr lang="it-IT" sz="1350" i="1" dirty="0"/>
              <a:t>2025 - 2029</a:t>
            </a: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82BF39DF-5D0A-4D7E-88E9-968B894BF1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023" y="67707"/>
            <a:ext cx="1560579" cy="609601"/>
          </a:xfrm>
          <a:prstGeom prst="rect">
            <a:avLst/>
          </a:prstGeom>
        </p:spPr>
      </p:pic>
      <p:grpSp>
        <p:nvGrpSpPr>
          <p:cNvPr id="8" name="Gruppo 7">
            <a:extLst>
              <a:ext uri="{FF2B5EF4-FFF2-40B4-BE49-F238E27FC236}">
                <a16:creationId xmlns:a16="http://schemas.microsoft.com/office/drawing/2014/main" id="{5F8C04CC-D4FD-438D-B77F-314A128988E8}"/>
              </a:ext>
            </a:extLst>
          </p:cNvPr>
          <p:cNvGrpSpPr/>
          <p:nvPr/>
        </p:nvGrpSpPr>
        <p:grpSpPr>
          <a:xfrm>
            <a:off x="3353763" y="682200"/>
            <a:ext cx="2436471" cy="1186357"/>
            <a:chOff x="3353763" y="682200"/>
            <a:chExt cx="2436471" cy="1186357"/>
          </a:xfrm>
        </p:grpSpPr>
        <p:grpSp>
          <p:nvGrpSpPr>
            <p:cNvPr id="32" name="Gruppo 31">
              <a:extLst>
                <a:ext uri="{FF2B5EF4-FFF2-40B4-BE49-F238E27FC236}">
                  <a16:creationId xmlns:a16="http://schemas.microsoft.com/office/drawing/2014/main" id="{5D76A5D3-1945-42C7-948D-601166AF28CA}"/>
                </a:ext>
              </a:extLst>
            </p:cNvPr>
            <p:cNvGrpSpPr/>
            <p:nvPr/>
          </p:nvGrpSpPr>
          <p:grpSpPr>
            <a:xfrm>
              <a:off x="4406430" y="682200"/>
              <a:ext cx="1383804" cy="1186357"/>
              <a:chOff x="273059" y="867408"/>
              <a:chExt cx="2455090" cy="1623673"/>
            </a:xfrm>
          </p:grpSpPr>
          <p:sp>
            <p:nvSpPr>
              <p:cNvPr id="33" name="Rettangolo 32">
                <a:extLst>
                  <a:ext uri="{FF2B5EF4-FFF2-40B4-BE49-F238E27FC236}">
                    <a16:creationId xmlns:a16="http://schemas.microsoft.com/office/drawing/2014/main" id="{47B82DB7-014D-4F7F-B0A3-DAE7DC88B8A1}"/>
                  </a:ext>
                </a:extLst>
              </p:cNvPr>
              <p:cNvSpPr/>
              <p:nvPr/>
            </p:nvSpPr>
            <p:spPr>
              <a:xfrm>
                <a:off x="273059" y="867408"/>
                <a:ext cx="2455090" cy="810873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it-IT" sz="1200" b="1" dirty="0"/>
                  <a:t>PRESIDENTE</a:t>
                </a:r>
              </a:p>
            </p:txBody>
          </p:sp>
          <p:sp>
            <p:nvSpPr>
              <p:cNvPr id="34" name="Rettangolo 33">
                <a:extLst>
                  <a:ext uri="{FF2B5EF4-FFF2-40B4-BE49-F238E27FC236}">
                    <a16:creationId xmlns:a16="http://schemas.microsoft.com/office/drawing/2014/main" id="{5B92B8EF-2CF9-4175-B2C0-4430446E9C88}"/>
                  </a:ext>
                </a:extLst>
              </p:cNvPr>
              <p:cNvSpPr/>
              <p:nvPr/>
            </p:nvSpPr>
            <p:spPr>
              <a:xfrm>
                <a:off x="273059" y="1680208"/>
                <a:ext cx="2455090" cy="810873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it-IT" sz="1000" b="1" dirty="0">
                    <a:solidFill>
                      <a:schemeClr val="tx2"/>
                    </a:solidFill>
                  </a:rPr>
                  <a:t>SILLA Gianluca</a:t>
                </a:r>
              </a:p>
            </p:txBody>
          </p:sp>
        </p:grpSp>
        <p:sp>
          <p:nvSpPr>
            <p:cNvPr id="2" name="Rettangolo 1">
              <a:extLst>
                <a:ext uri="{FF2B5EF4-FFF2-40B4-BE49-F238E27FC236}">
                  <a16:creationId xmlns:a16="http://schemas.microsoft.com/office/drawing/2014/main" id="{2A6EC5A6-298C-4667-9A73-9351507414CF}"/>
                </a:ext>
              </a:extLst>
            </p:cNvPr>
            <p:cNvSpPr/>
            <p:nvPr/>
          </p:nvSpPr>
          <p:spPr>
            <a:xfrm>
              <a:off x="3353763" y="682200"/>
              <a:ext cx="1052667" cy="1186357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pic>
          <p:nvPicPr>
            <p:cNvPr id="6" name="Immagine 5">
              <a:extLst>
                <a:ext uri="{FF2B5EF4-FFF2-40B4-BE49-F238E27FC236}">
                  <a16:creationId xmlns:a16="http://schemas.microsoft.com/office/drawing/2014/main" id="{6395FBF0-2DE1-4EE8-AB89-01756CF3144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440220" y="713666"/>
              <a:ext cx="886393" cy="1122017"/>
            </a:xfrm>
            <a:prstGeom prst="rect">
              <a:avLst/>
            </a:prstGeom>
          </p:spPr>
        </p:pic>
      </p:grpSp>
      <p:grpSp>
        <p:nvGrpSpPr>
          <p:cNvPr id="9" name="Gruppo 8">
            <a:extLst>
              <a:ext uri="{FF2B5EF4-FFF2-40B4-BE49-F238E27FC236}">
                <a16:creationId xmlns:a16="http://schemas.microsoft.com/office/drawing/2014/main" id="{AAF60B56-BB2D-47BB-B118-5011250C5A04}"/>
              </a:ext>
            </a:extLst>
          </p:cNvPr>
          <p:cNvGrpSpPr/>
          <p:nvPr/>
        </p:nvGrpSpPr>
        <p:grpSpPr>
          <a:xfrm>
            <a:off x="528841" y="979140"/>
            <a:ext cx="2436471" cy="1186357"/>
            <a:chOff x="528841" y="979140"/>
            <a:chExt cx="2436471" cy="1186357"/>
          </a:xfrm>
        </p:grpSpPr>
        <p:grpSp>
          <p:nvGrpSpPr>
            <p:cNvPr id="51" name="Gruppo 50">
              <a:extLst>
                <a:ext uri="{FF2B5EF4-FFF2-40B4-BE49-F238E27FC236}">
                  <a16:creationId xmlns:a16="http://schemas.microsoft.com/office/drawing/2014/main" id="{76C8E397-80AC-4729-BD42-2B4B37323044}"/>
                </a:ext>
              </a:extLst>
            </p:cNvPr>
            <p:cNvGrpSpPr/>
            <p:nvPr/>
          </p:nvGrpSpPr>
          <p:grpSpPr>
            <a:xfrm>
              <a:off x="1581508" y="979140"/>
              <a:ext cx="1383804" cy="1186357"/>
              <a:chOff x="273059" y="867408"/>
              <a:chExt cx="2455090" cy="1623673"/>
            </a:xfrm>
          </p:grpSpPr>
          <p:sp>
            <p:nvSpPr>
              <p:cNvPr id="54" name="Rettangolo 53">
                <a:extLst>
                  <a:ext uri="{FF2B5EF4-FFF2-40B4-BE49-F238E27FC236}">
                    <a16:creationId xmlns:a16="http://schemas.microsoft.com/office/drawing/2014/main" id="{BF18A4EE-E2D7-4B47-92FD-B0724A735FAA}"/>
                  </a:ext>
                </a:extLst>
              </p:cNvPr>
              <p:cNvSpPr/>
              <p:nvPr/>
            </p:nvSpPr>
            <p:spPr>
              <a:xfrm>
                <a:off x="273059" y="867408"/>
                <a:ext cx="2455090" cy="810873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it-IT" sz="1200" b="1" dirty="0"/>
                  <a:t>VICE PRESIDENTE</a:t>
                </a:r>
              </a:p>
            </p:txBody>
          </p:sp>
          <p:sp>
            <p:nvSpPr>
              <p:cNvPr id="55" name="Rettangolo 54">
                <a:extLst>
                  <a:ext uri="{FF2B5EF4-FFF2-40B4-BE49-F238E27FC236}">
                    <a16:creationId xmlns:a16="http://schemas.microsoft.com/office/drawing/2014/main" id="{D201061E-C419-4A12-A406-425090CA3FB3}"/>
                  </a:ext>
                </a:extLst>
              </p:cNvPr>
              <p:cNvSpPr/>
              <p:nvPr/>
            </p:nvSpPr>
            <p:spPr>
              <a:xfrm>
                <a:off x="273059" y="1680208"/>
                <a:ext cx="2455090" cy="810873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it-IT" sz="1000" b="1" dirty="0">
                    <a:solidFill>
                      <a:schemeClr val="tx2"/>
                    </a:solidFill>
                  </a:rPr>
                  <a:t>CERVI Paolo</a:t>
                </a:r>
              </a:p>
            </p:txBody>
          </p:sp>
        </p:grpSp>
        <p:sp>
          <p:nvSpPr>
            <p:cNvPr id="52" name="Rettangolo 51">
              <a:extLst>
                <a:ext uri="{FF2B5EF4-FFF2-40B4-BE49-F238E27FC236}">
                  <a16:creationId xmlns:a16="http://schemas.microsoft.com/office/drawing/2014/main" id="{35651B21-CD4D-4F8D-8BD5-E6D19DB74356}"/>
                </a:ext>
              </a:extLst>
            </p:cNvPr>
            <p:cNvSpPr/>
            <p:nvPr/>
          </p:nvSpPr>
          <p:spPr>
            <a:xfrm>
              <a:off x="528841" y="979140"/>
              <a:ext cx="1052667" cy="1186357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grpSp>
        <p:nvGrpSpPr>
          <p:cNvPr id="57" name="Gruppo 56">
            <a:extLst>
              <a:ext uri="{FF2B5EF4-FFF2-40B4-BE49-F238E27FC236}">
                <a16:creationId xmlns:a16="http://schemas.microsoft.com/office/drawing/2014/main" id="{2EEC4BDA-A6D5-48F9-BD48-7B1391856846}"/>
              </a:ext>
            </a:extLst>
          </p:cNvPr>
          <p:cNvGrpSpPr/>
          <p:nvPr/>
        </p:nvGrpSpPr>
        <p:grpSpPr>
          <a:xfrm>
            <a:off x="7231355" y="978435"/>
            <a:ext cx="1383804" cy="1186357"/>
            <a:chOff x="273059" y="867408"/>
            <a:chExt cx="2455090" cy="1623673"/>
          </a:xfrm>
        </p:grpSpPr>
        <p:sp>
          <p:nvSpPr>
            <p:cNvPr id="60" name="Rettangolo 59">
              <a:extLst>
                <a:ext uri="{FF2B5EF4-FFF2-40B4-BE49-F238E27FC236}">
                  <a16:creationId xmlns:a16="http://schemas.microsoft.com/office/drawing/2014/main" id="{868A5C65-6F6F-422C-918E-E1F21607BDF7}"/>
                </a:ext>
              </a:extLst>
            </p:cNvPr>
            <p:cNvSpPr/>
            <p:nvPr/>
          </p:nvSpPr>
          <p:spPr>
            <a:xfrm>
              <a:off x="273059" y="867408"/>
              <a:ext cx="2455090" cy="81087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sz="1200" b="1" dirty="0"/>
                <a:t>VICE PRESIDENTE</a:t>
              </a:r>
            </a:p>
          </p:txBody>
        </p:sp>
        <p:sp>
          <p:nvSpPr>
            <p:cNvPr id="61" name="Rettangolo 60">
              <a:extLst>
                <a:ext uri="{FF2B5EF4-FFF2-40B4-BE49-F238E27FC236}">
                  <a16:creationId xmlns:a16="http://schemas.microsoft.com/office/drawing/2014/main" id="{E41FAF6E-CC5E-448A-B7F7-C8D97E25EBEB}"/>
                </a:ext>
              </a:extLst>
            </p:cNvPr>
            <p:cNvSpPr/>
            <p:nvPr/>
          </p:nvSpPr>
          <p:spPr>
            <a:xfrm>
              <a:off x="273059" y="1680208"/>
              <a:ext cx="2455090" cy="810873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sz="1000" b="1" dirty="0">
                  <a:solidFill>
                    <a:schemeClr val="tx2"/>
                  </a:solidFill>
                </a:rPr>
                <a:t>LODIGIANI Elena</a:t>
              </a:r>
            </a:p>
          </p:txBody>
        </p:sp>
      </p:grpSp>
      <p:sp>
        <p:nvSpPr>
          <p:cNvPr id="58" name="Rettangolo 57">
            <a:extLst>
              <a:ext uri="{FF2B5EF4-FFF2-40B4-BE49-F238E27FC236}">
                <a16:creationId xmlns:a16="http://schemas.microsoft.com/office/drawing/2014/main" id="{787F62C9-8D5C-4ED5-9BC2-FD06BA17F732}"/>
              </a:ext>
            </a:extLst>
          </p:cNvPr>
          <p:cNvSpPr/>
          <p:nvPr/>
        </p:nvSpPr>
        <p:spPr>
          <a:xfrm>
            <a:off x="6178688" y="978435"/>
            <a:ext cx="1052667" cy="118635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62" name="Gruppo 61">
            <a:extLst>
              <a:ext uri="{FF2B5EF4-FFF2-40B4-BE49-F238E27FC236}">
                <a16:creationId xmlns:a16="http://schemas.microsoft.com/office/drawing/2014/main" id="{3E2126F2-57EF-447A-A98D-B200732A6291}"/>
              </a:ext>
            </a:extLst>
          </p:cNvPr>
          <p:cNvGrpSpPr/>
          <p:nvPr/>
        </p:nvGrpSpPr>
        <p:grpSpPr>
          <a:xfrm>
            <a:off x="528841" y="2277386"/>
            <a:ext cx="2436471" cy="1186357"/>
            <a:chOff x="528841" y="979140"/>
            <a:chExt cx="2436471" cy="1186357"/>
          </a:xfrm>
        </p:grpSpPr>
        <p:grpSp>
          <p:nvGrpSpPr>
            <p:cNvPr id="63" name="Gruppo 62">
              <a:extLst>
                <a:ext uri="{FF2B5EF4-FFF2-40B4-BE49-F238E27FC236}">
                  <a16:creationId xmlns:a16="http://schemas.microsoft.com/office/drawing/2014/main" id="{0737DE90-C766-476C-BB56-12E5D8B2C2AC}"/>
                </a:ext>
              </a:extLst>
            </p:cNvPr>
            <p:cNvGrpSpPr/>
            <p:nvPr/>
          </p:nvGrpSpPr>
          <p:grpSpPr>
            <a:xfrm>
              <a:off x="1581508" y="979140"/>
              <a:ext cx="1383804" cy="1186357"/>
              <a:chOff x="273059" y="867408"/>
              <a:chExt cx="2455090" cy="1623673"/>
            </a:xfrm>
          </p:grpSpPr>
          <p:sp>
            <p:nvSpPr>
              <p:cNvPr id="65" name="Rettangolo 64">
                <a:extLst>
                  <a:ext uri="{FF2B5EF4-FFF2-40B4-BE49-F238E27FC236}">
                    <a16:creationId xmlns:a16="http://schemas.microsoft.com/office/drawing/2014/main" id="{707473A2-07B3-4955-A2D7-D564B6709037}"/>
                  </a:ext>
                </a:extLst>
              </p:cNvPr>
              <p:cNvSpPr/>
              <p:nvPr/>
            </p:nvSpPr>
            <p:spPr>
              <a:xfrm>
                <a:off x="273059" y="867408"/>
                <a:ext cx="2455090" cy="810873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it-IT" sz="1200" b="1" dirty="0"/>
                  <a:t>CONSIGLIERE</a:t>
                </a:r>
              </a:p>
            </p:txBody>
          </p:sp>
          <p:sp>
            <p:nvSpPr>
              <p:cNvPr id="66" name="Rettangolo 65">
                <a:extLst>
                  <a:ext uri="{FF2B5EF4-FFF2-40B4-BE49-F238E27FC236}">
                    <a16:creationId xmlns:a16="http://schemas.microsoft.com/office/drawing/2014/main" id="{15D2041D-E284-4FD9-BF53-41A2069D8574}"/>
                  </a:ext>
                </a:extLst>
              </p:cNvPr>
              <p:cNvSpPr/>
              <p:nvPr/>
            </p:nvSpPr>
            <p:spPr>
              <a:xfrm>
                <a:off x="273059" y="1680208"/>
                <a:ext cx="2455090" cy="810873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it-IT" sz="1000" b="1" dirty="0">
                    <a:solidFill>
                      <a:schemeClr val="tx2"/>
                    </a:solidFill>
                  </a:rPr>
                  <a:t>BAGNACANI Luca</a:t>
                </a:r>
              </a:p>
            </p:txBody>
          </p:sp>
        </p:grpSp>
        <p:sp>
          <p:nvSpPr>
            <p:cNvPr id="64" name="Rettangolo 63">
              <a:extLst>
                <a:ext uri="{FF2B5EF4-FFF2-40B4-BE49-F238E27FC236}">
                  <a16:creationId xmlns:a16="http://schemas.microsoft.com/office/drawing/2014/main" id="{216E9080-ED39-4829-A75A-EBB917C38E11}"/>
                </a:ext>
              </a:extLst>
            </p:cNvPr>
            <p:cNvSpPr/>
            <p:nvPr/>
          </p:nvSpPr>
          <p:spPr>
            <a:xfrm>
              <a:off x="528841" y="979140"/>
              <a:ext cx="1052667" cy="1186357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grpSp>
        <p:nvGrpSpPr>
          <p:cNvPr id="67" name="Gruppo 66">
            <a:extLst>
              <a:ext uri="{FF2B5EF4-FFF2-40B4-BE49-F238E27FC236}">
                <a16:creationId xmlns:a16="http://schemas.microsoft.com/office/drawing/2014/main" id="{E177A894-28B5-4ECB-A9D0-63637BDB0E02}"/>
              </a:ext>
            </a:extLst>
          </p:cNvPr>
          <p:cNvGrpSpPr/>
          <p:nvPr/>
        </p:nvGrpSpPr>
        <p:grpSpPr>
          <a:xfrm>
            <a:off x="3353763" y="2277386"/>
            <a:ext cx="2436471" cy="1186357"/>
            <a:chOff x="528841" y="979140"/>
            <a:chExt cx="2436471" cy="1186357"/>
          </a:xfrm>
        </p:grpSpPr>
        <p:grpSp>
          <p:nvGrpSpPr>
            <p:cNvPr id="68" name="Gruppo 67">
              <a:extLst>
                <a:ext uri="{FF2B5EF4-FFF2-40B4-BE49-F238E27FC236}">
                  <a16:creationId xmlns:a16="http://schemas.microsoft.com/office/drawing/2014/main" id="{1F808F13-86E8-486C-ADB3-C836F1963C81}"/>
                </a:ext>
              </a:extLst>
            </p:cNvPr>
            <p:cNvGrpSpPr/>
            <p:nvPr/>
          </p:nvGrpSpPr>
          <p:grpSpPr>
            <a:xfrm>
              <a:off x="1581508" y="979140"/>
              <a:ext cx="1383804" cy="1186357"/>
              <a:chOff x="273059" y="867408"/>
              <a:chExt cx="2455090" cy="1623673"/>
            </a:xfrm>
          </p:grpSpPr>
          <p:sp>
            <p:nvSpPr>
              <p:cNvPr id="70" name="Rettangolo 69">
                <a:extLst>
                  <a:ext uri="{FF2B5EF4-FFF2-40B4-BE49-F238E27FC236}">
                    <a16:creationId xmlns:a16="http://schemas.microsoft.com/office/drawing/2014/main" id="{3C00C8BC-F8B4-455B-96CF-3B87B9B361D8}"/>
                  </a:ext>
                </a:extLst>
              </p:cNvPr>
              <p:cNvSpPr/>
              <p:nvPr/>
            </p:nvSpPr>
            <p:spPr>
              <a:xfrm>
                <a:off x="273059" y="867408"/>
                <a:ext cx="2455090" cy="810873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it-IT" sz="1200" b="1" dirty="0"/>
                  <a:t>CONSIGLIERE</a:t>
                </a:r>
              </a:p>
            </p:txBody>
          </p:sp>
          <p:sp>
            <p:nvSpPr>
              <p:cNvPr id="71" name="Rettangolo 70">
                <a:extLst>
                  <a:ext uri="{FF2B5EF4-FFF2-40B4-BE49-F238E27FC236}">
                    <a16:creationId xmlns:a16="http://schemas.microsoft.com/office/drawing/2014/main" id="{A54DB02A-62EE-4BF4-AAFE-3E1768E1E78F}"/>
                  </a:ext>
                </a:extLst>
              </p:cNvPr>
              <p:cNvSpPr/>
              <p:nvPr/>
            </p:nvSpPr>
            <p:spPr>
              <a:xfrm>
                <a:off x="273059" y="1680208"/>
                <a:ext cx="2455090" cy="810873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it-IT" sz="1000" b="1" dirty="0">
                    <a:solidFill>
                      <a:schemeClr val="tx2"/>
                    </a:solidFill>
                  </a:rPr>
                  <a:t>FERRARI Monica</a:t>
                </a:r>
              </a:p>
            </p:txBody>
          </p:sp>
        </p:grpSp>
        <p:sp>
          <p:nvSpPr>
            <p:cNvPr id="69" name="Rettangolo 68">
              <a:extLst>
                <a:ext uri="{FF2B5EF4-FFF2-40B4-BE49-F238E27FC236}">
                  <a16:creationId xmlns:a16="http://schemas.microsoft.com/office/drawing/2014/main" id="{408AB476-5483-4DD8-ACAD-B032760DC538}"/>
                </a:ext>
              </a:extLst>
            </p:cNvPr>
            <p:cNvSpPr/>
            <p:nvPr/>
          </p:nvSpPr>
          <p:spPr>
            <a:xfrm>
              <a:off x="528841" y="979140"/>
              <a:ext cx="1052667" cy="1186357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grpSp>
        <p:nvGrpSpPr>
          <p:cNvPr id="87" name="Gruppo 86">
            <a:extLst>
              <a:ext uri="{FF2B5EF4-FFF2-40B4-BE49-F238E27FC236}">
                <a16:creationId xmlns:a16="http://schemas.microsoft.com/office/drawing/2014/main" id="{87BEB538-F25B-482C-9D99-550DE83465FB}"/>
              </a:ext>
            </a:extLst>
          </p:cNvPr>
          <p:cNvGrpSpPr/>
          <p:nvPr/>
        </p:nvGrpSpPr>
        <p:grpSpPr>
          <a:xfrm>
            <a:off x="6182651" y="2271054"/>
            <a:ext cx="2436471" cy="1186357"/>
            <a:chOff x="528841" y="979140"/>
            <a:chExt cx="2436471" cy="1186357"/>
          </a:xfrm>
        </p:grpSpPr>
        <p:grpSp>
          <p:nvGrpSpPr>
            <p:cNvPr id="88" name="Gruppo 87">
              <a:extLst>
                <a:ext uri="{FF2B5EF4-FFF2-40B4-BE49-F238E27FC236}">
                  <a16:creationId xmlns:a16="http://schemas.microsoft.com/office/drawing/2014/main" id="{8912ABAD-5B73-4EAE-B2EF-9569BE65FF26}"/>
                </a:ext>
              </a:extLst>
            </p:cNvPr>
            <p:cNvGrpSpPr/>
            <p:nvPr/>
          </p:nvGrpSpPr>
          <p:grpSpPr>
            <a:xfrm>
              <a:off x="1581508" y="979140"/>
              <a:ext cx="1383804" cy="1186357"/>
              <a:chOff x="273059" y="867408"/>
              <a:chExt cx="2455090" cy="1623673"/>
            </a:xfrm>
          </p:grpSpPr>
          <p:sp>
            <p:nvSpPr>
              <p:cNvPr id="90" name="Rettangolo 89">
                <a:extLst>
                  <a:ext uri="{FF2B5EF4-FFF2-40B4-BE49-F238E27FC236}">
                    <a16:creationId xmlns:a16="http://schemas.microsoft.com/office/drawing/2014/main" id="{74C9A13D-7310-4EB0-BE71-DD17895EDDD9}"/>
                  </a:ext>
                </a:extLst>
              </p:cNvPr>
              <p:cNvSpPr/>
              <p:nvPr/>
            </p:nvSpPr>
            <p:spPr>
              <a:xfrm>
                <a:off x="273059" y="867408"/>
                <a:ext cx="2455090" cy="810873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it-IT" sz="1200" b="1" dirty="0"/>
                  <a:t>CONSIGLIERE</a:t>
                </a:r>
              </a:p>
            </p:txBody>
          </p:sp>
          <p:sp>
            <p:nvSpPr>
              <p:cNvPr id="91" name="Rettangolo 90">
                <a:extLst>
                  <a:ext uri="{FF2B5EF4-FFF2-40B4-BE49-F238E27FC236}">
                    <a16:creationId xmlns:a16="http://schemas.microsoft.com/office/drawing/2014/main" id="{7AF7FBCF-A0F3-4B3C-A2DC-90EB8EC71016}"/>
                  </a:ext>
                </a:extLst>
              </p:cNvPr>
              <p:cNvSpPr/>
              <p:nvPr/>
            </p:nvSpPr>
            <p:spPr>
              <a:xfrm>
                <a:off x="273059" y="1680208"/>
                <a:ext cx="2455090" cy="810873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it-IT" sz="1000" b="1" dirty="0">
                    <a:solidFill>
                      <a:schemeClr val="tx2"/>
                    </a:solidFill>
                  </a:rPr>
                  <a:t>FORESTI </a:t>
                </a:r>
                <a:r>
                  <a:rPr lang="it-IT" sz="1000" b="1" dirty="0" err="1">
                    <a:solidFill>
                      <a:schemeClr val="tx2"/>
                    </a:solidFill>
                  </a:rPr>
                  <a:t>ALberto</a:t>
                </a:r>
                <a:endParaRPr lang="it-IT" sz="1000" b="1" dirty="0">
                  <a:solidFill>
                    <a:schemeClr val="tx2"/>
                  </a:solidFill>
                </a:endParaRPr>
              </a:p>
            </p:txBody>
          </p:sp>
        </p:grpSp>
        <p:sp>
          <p:nvSpPr>
            <p:cNvPr id="89" name="Rettangolo 88">
              <a:extLst>
                <a:ext uri="{FF2B5EF4-FFF2-40B4-BE49-F238E27FC236}">
                  <a16:creationId xmlns:a16="http://schemas.microsoft.com/office/drawing/2014/main" id="{AC3E31D2-AAD6-4E51-9115-4C16735305E8}"/>
                </a:ext>
              </a:extLst>
            </p:cNvPr>
            <p:cNvSpPr/>
            <p:nvPr/>
          </p:nvSpPr>
          <p:spPr>
            <a:xfrm>
              <a:off x="528841" y="979140"/>
              <a:ext cx="1052667" cy="1186357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grpSp>
        <p:nvGrpSpPr>
          <p:cNvPr id="92" name="Gruppo 91">
            <a:extLst>
              <a:ext uri="{FF2B5EF4-FFF2-40B4-BE49-F238E27FC236}">
                <a16:creationId xmlns:a16="http://schemas.microsoft.com/office/drawing/2014/main" id="{432C38FD-3B0F-48D9-A353-034E534A21D1}"/>
              </a:ext>
            </a:extLst>
          </p:cNvPr>
          <p:cNvGrpSpPr/>
          <p:nvPr/>
        </p:nvGrpSpPr>
        <p:grpSpPr>
          <a:xfrm>
            <a:off x="528841" y="4861302"/>
            <a:ext cx="2436471" cy="1186357"/>
            <a:chOff x="528841" y="979140"/>
            <a:chExt cx="2436471" cy="1186357"/>
          </a:xfrm>
        </p:grpSpPr>
        <p:grpSp>
          <p:nvGrpSpPr>
            <p:cNvPr id="93" name="Gruppo 92">
              <a:extLst>
                <a:ext uri="{FF2B5EF4-FFF2-40B4-BE49-F238E27FC236}">
                  <a16:creationId xmlns:a16="http://schemas.microsoft.com/office/drawing/2014/main" id="{F9B75859-2645-4A25-AB39-5C1953239754}"/>
                </a:ext>
              </a:extLst>
            </p:cNvPr>
            <p:cNvGrpSpPr/>
            <p:nvPr/>
          </p:nvGrpSpPr>
          <p:grpSpPr>
            <a:xfrm>
              <a:off x="1581508" y="979140"/>
              <a:ext cx="1383804" cy="1186357"/>
              <a:chOff x="273059" y="867408"/>
              <a:chExt cx="2455090" cy="1623673"/>
            </a:xfrm>
          </p:grpSpPr>
          <p:sp>
            <p:nvSpPr>
              <p:cNvPr id="95" name="Rettangolo 94">
                <a:extLst>
                  <a:ext uri="{FF2B5EF4-FFF2-40B4-BE49-F238E27FC236}">
                    <a16:creationId xmlns:a16="http://schemas.microsoft.com/office/drawing/2014/main" id="{8F66A501-617C-422C-A2F8-E00E4390A4AD}"/>
                  </a:ext>
                </a:extLst>
              </p:cNvPr>
              <p:cNvSpPr/>
              <p:nvPr/>
            </p:nvSpPr>
            <p:spPr>
              <a:xfrm>
                <a:off x="273059" y="867408"/>
                <a:ext cx="2455090" cy="810873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it-IT" sz="1200" b="1" dirty="0"/>
                  <a:t>CONSIGLIERE</a:t>
                </a:r>
              </a:p>
            </p:txBody>
          </p:sp>
          <p:sp>
            <p:nvSpPr>
              <p:cNvPr id="96" name="Rettangolo 95">
                <a:extLst>
                  <a:ext uri="{FF2B5EF4-FFF2-40B4-BE49-F238E27FC236}">
                    <a16:creationId xmlns:a16="http://schemas.microsoft.com/office/drawing/2014/main" id="{681AA281-029A-4C5D-A21A-A521406CB6A9}"/>
                  </a:ext>
                </a:extLst>
              </p:cNvPr>
              <p:cNvSpPr/>
              <p:nvPr/>
            </p:nvSpPr>
            <p:spPr>
              <a:xfrm>
                <a:off x="273059" y="1680208"/>
                <a:ext cx="2455090" cy="810873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it-IT" sz="1000" b="1" dirty="0">
                    <a:solidFill>
                      <a:schemeClr val="tx2"/>
                    </a:solidFill>
                  </a:rPr>
                  <a:t>SCAINI Roberta</a:t>
                </a:r>
              </a:p>
            </p:txBody>
          </p:sp>
        </p:grpSp>
        <p:sp>
          <p:nvSpPr>
            <p:cNvPr id="94" name="Rettangolo 93">
              <a:extLst>
                <a:ext uri="{FF2B5EF4-FFF2-40B4-BE49-F238E27FC236}">
                  <a16:creationId xmlns:a16="http://schemas.microsoft.com/office/drawing/2014/main" id="{98CE5870-D185-4A95-A42F-E434B778701E}"/>
                </a:ext>
              </a:extLst>
            </p:cNvPr>
            <p:cNvSpPr/>
            <p:nvPr/>
          </p:nvSpPr>
          <p:spPr>
            <a:xfrm>
              <a:off x="528841" y="979140"/>
              <a:ext cx="1052667" cy="1186357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grpSp>
        <p:nvGrpSpPr>
          <p:cNvPr id="97" name="Gruppo 96">
            <a:extLst>
              <a:ext uri="{FF2B5EF4-FFF2-40B4-BE49-F238E27FC236}">
                <a16:creationId xmlns:a16="http://schemas.microsoft.com/office/drawing/2014/main" id="{D72D3DC1-3479-45C1-AABD-2EEA1BC3560A}"/>
              </a:ext>
            </a:extLst>
          </p:cNvPr>
          <p:cNvGrpSpPr/>
          <p:nvPr/>
        </p:nvGrpSpPr>
        <p:grpSpPr>
          <a:xfrm>
            <a:off x="3353763" y="4861302"/>
            <a:ext cx="2436471" cy="1186357"/>
            <a:chOff x="528841" y="979140"/>
            <a:chExt cx="2436471" cy="1186357"/>
          </a:xfrm>
        </p:grpSpPr>
        <p:grpSp>
          <p:nvGrpSpPr>
            <p:cNvPr id="98" name="Gruppo 97">
              <a:extLst>
                <a:ext uri="{FF2B5EF4-FFF2-40B4-BE49-F238E27FC236}">
                  <a16:creationId xmlns:a16="http://schemas.microsoft.com/office/drawing/2014/main" id="{5CC94C43-A6F6-463E-BD69-62ADAA953EB6}"/>
                </a:ext>
              </a:extLst>
            </p:cNvPr>
            <p:cNvGrpSpPr/>
            <p:nvPr/>
          </p:nvGrpSpPr>
          <p:grpSpPr>
            <a:xfrm>
              <a:off x="1581508" y="979140"/>
              <a:ext cx="1383804" cy="1186357"/>
              <a:chOff x="273059" y="867408"/>
              <a:chExt cx="2455090" cy="1623673"/>
            </a:xfrm>
          </p:grpSpPr>
          <p:sp>
            <p:nvSpPr>
              <p:cNvPr id="100" name="Rettangolo 99">
                <a:extLst>
                  <a:ext uri="{FF2B5EF4-FFF2-40B4-BE49-F238E27FC236}">
                    <a16:creationId xmlns:a16="http://schemas.microsoft.com/office/drawing/2014/main" id="{20BDBD0E-BD69-450D-AC4B-918AAA819787}"/>
                  </a:ext>
                </a:extLst>
              </p:cNvPr>
              <p:cNvSpPr/>
              <p:nvPr/>
            </p:nvSpPr>
            <p:spPr>
              <a:xfrm>
                <a:off x="273059" y="867408"/>
                <a:ext cx="2455090" cy="810873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it-IT" sz="1200" b="1" dirty="0"/>
                  <a:t>CONSIGLIERE</a:t>
                </a:r>
              </a:p>
            </p:txBody>
          </p:sp>
          <p:sp>
            <p:nvSpPr>
              <p:cNvPr id="101" name="Rettangolo 100">
                <a:extLst>
                  <a:ext uri="{FF2B5EF4-FFF2-40B4-BE49-F238E27FC236}">
                    <a16:creationId xmlns:a16="http://schemas.microsoft.com/office/drawing/2014/main" id="{7DA98BC5-0E9A-46CB-92C5-DDB9598A8BD3}"/>
                  </a:ext>
                </a:extLst>
              </p:cNvPr>
              <p:cNvSpPr/>
              <p:nvPr/>
            </p:nvSpPr>
            <p:spPr>
              <a:xfrm>
                <a:off x="273059" y="1680208"/>
                <a:ext cx="2455090" cy="810873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it-IT" sz="1000" b="1" dirty="0">
                    <a:solidFill>
                      <a:schemeClr val="tx2"/>
                    </a:solidFill>
                  </a:rPr>
                  <a:t>UBALDINI Cristina</a:t>
                </a:r>
              </a:p>
            </p:txBody>
          </p:sp>
        </p:grpSp>
        <p:sp>
          <p:nvSpPr>
            <p:cNvPr id="99" name="Rettangolo 98">
              <a:extLst>
                <a:ext uri="{FF2B5EF4-FFF2-40B4-BE49-F238E27FC236}">
                  <a16:creationId xmlns:a16="http://schemas.microsoft.com/office/drawing/2014/main" id="{4AD47E1C-CB8A-4D5B-A5FF-373D9F92F38E}"/>
                </a:ext>
              </a:extLst>
            </p:cNvPr>
            <p:cNvSpPr/>
            <p:nvPr/>
          </p:nvSpPr>
          <p:spPr>
            <a:xfrm>
              <a:off x="528841" y="979140"/>
              <a:ext cx="1052667" cy="1186357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grpSp>
        <p:nvGrpSpPr>
          <p:cNvPr id="102" name="Gruppo 101">
            <a:extLst>
              <a:ext uri="{FF2B5EF4-FFF2-40B4-BE49-F238E27FC236}">
                <a16:creationId xmlns:a16="http://schemas.microsoft.com/office/drawing/2014/main" id="{28584CB9-AC7F-4901-8B2F-02DF045AEF36}"/>
              </a:ext>
            </a:extLst>
          </p:cNvPr>
          <p:cNvGrpSpPr/>
          <p:nvPr/>
        </p:nvGrpSpPr>
        <p:grpSpPr>
          <a:xfrm>
            <a:off x="6178685" y="4860598"/>
            <a:ext cx="2436471" cy="1186357"/>
            <a:chOff x="528841" y="979140"/>
            <a:chExt cx="2436471" cy="1186357"/>
          </a:xfrm>
        </p:grpSpPr>
        <p:grpSp>
          <p:nvGrpSpPr>
            <p:cNvPr id="103" name="Gruppo 102">
              <a:extLst>
                <a:ext uri="{FF2B5EF4-FFF2-40B4-BE49-F238E27FC236}">
                  <a16:creationId xmlns:a16="http://schemas.microsoft.com/office/drawing/2014/main" id="{4A2C2958-E328-4246-95C2-6AC3869FC32D}"/>
                </a:ext>
              </a:extLst>
            </p:cNvPr>
            <p:cNvGrpSpPr/>
            <p:nvPr/>
          </p:nvGrpSpPr>
          <p:grpSpPr>
            <a:xfrm>
              <a:off x="1581508" y="979140"/>
              <a:ext cx="1383804" cy="1186357"/>
              <a:chOff x="273059" y="867408"/>
              <a:chExt cx="2455090" cy="1623673"/>
            </a:xfrm>
          </p:grpSpPr>
          <p:sp>
            <p:nvSpPr>
              <p:cNvPr id="105" name="Rettangolo 104">
                <a:extLst>
                  <a:ext uri="{FF2B5EF4-FFF2-40B4-BE49-F238E27FC236}">
                    <a16:creationId xmlns:a16="http://schemas.microsoft.com/office/drawing/2014/main" id="{992BC234-028D-43DD-8363-E62CEE559F0A}"/>
                  </a:ext>
                </a:extLst>
              </p:cNvPr>
              <p:cNvSpPr/>
              <p:nvPr/>
            </p:nvSpPr>
            <p:spPr>
              <a:xfrm>
                <a:off x="273059" y="867408"/>
                <a:ext cx="2455090" cy="810873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it-IT" sz="1200" b="1" dirty="0"/>
                  <a:t>CONSIGLIERE</a:t>
                </a:r>
              </a:p>
            </p:txBody>
          </p:sp>
          <p:sp>
            <p:nvSpPr>
              <p:cNvPr id="106" name="Rettangolo 105">
                <a:extLst>
                  <a:ext uri="{FF2B5EF4-FFF2-40B4-BE49-F238E27FC236}">
                    <a16:creationId xmlns:a16="http://schemas.microsoft.com/office/drawing/2014/main" id="{01DCF32E-AD5E-439C-853F-67413487B625}"/>
                  </a:ext>
                </a:extLst>
              </p:cNvPr>
              <p:cNvSpPr/>
              <p:nvPr/>
            </p:nvSpPr>
            <p:spPr>
              <a:xfrm>
                <a:off x="273059" y="1680208"/>
                <a:ext cx="2455090" cy="810873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it-IT" sz="1000" b="1" dirty="0">
                    <a:solidFill>
                      <a:schemeClr val="tx2"/>
                    </a:solidFill>
                  </a:rPr>
                  <a:t>ZIGLIANI Giovanni</a:t>
                </a:r>
              </a:p>
            </p:txBody>
          </p:sp>
        </p:grpSp>
        <p:sp>
          <p:nvSpPr>
            <p:cNvPr id="104" name="Rettangolo 103">
              <a:extLst>
                <a:ext uri="{FF2B5EF4-FFF2-40B4-BE49-F238E27FC236}">
                  <a16:creationId xmlns:a16="http://schemas.microsoft.com/office/drawing/2014/main" id="{FE59A781-CC57-4C36-BE35-34E8E65899AA}"/>
                </a:ext>
              </a:extLst>
            </p:cNvPr>
            <p:cNvSpPr/>
            <p:nvPr/>
          </p:nvSpPr>
          <p:spPr>
            <a:xfrm>
              <a:off x="528841" y="979140"/>
              <a:ext cx="1052667" cy="1186357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pic>
        <p:nvPicPr>
          <p:cNvPr id="109" name="Immagine 108">
            <a:extLst>
              <a:ext uri="{FF2B5EF4-FFF2-40B4-BE49-F238E27FC236}">
                <a16:creationId xmlns:a16="http://schemas.microsoft.com/office/drawing/2014/main" id="{AF327A28-807E-4E16-977F-024D9105D4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00871" y="1071521"/>
            <a:ext cx="1009882" cy="1009882"/>
          </a:xfrm>
          <a:prstGeom prst="rect">
            <a:avLst/>
          </a:prstGeom>
        </p:spPr>
      </p:pic>
      <p:pic>
        <p:nvPicPr>
          <p:cNvPr id="111" name="Immagine 110">
            <a:extLst>
              <a:ext uri="{FF2B5EF4-FFF2-40B4-BE49-F238E27FC236}">
                <a16:creationId xmlns:a16="http://schemas.microsoft.com/office/drawing/2014/main" id="{B880751D-5EB4-45FB-B16F-B3BEE10736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7756" y="2314060"/>
            <a:ext cx="844651" cy="1114940"/>
          </a:xfrm>
          <a:prstGeom prst="rect">
            <a:avLst/>
          </a:prstGeom>
        </p:spPr>
      </p:pic>
      <p:pic>
        <p:nvPicPr>
          <p:cNvPr id="115" name="Immagine 114">
            <a:extLst>
              <a:ext uri="{FF2B5EF4-FFF2-40B4-BE49-F238E27FC236}">
                <a16:creationId xmlns:a16="http://schemas.microsoft.com/office/drawing/2014/main" id="{F5DCF559-D20D-4F9E-B3BE-3DEC048CF8E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34139" y="2298525"/>
            <a:ext cx="915684" cy="1130475"/>
          </a:xfrm>
          <a:prstGeom prst="rect">
            <a:avLst/>
          </a:prstGeom>
        </p:spPr>
      </p:pic>
      <p:grpSp>
        <p:nvGrpSpPr>
          <p:cNvPr id="3" name="Gruppo 2">
            <a:extLst>
              <a:ext uri="{FF2B5EF4-FFF2-40B4-BE49-F238E27FC236}">
                <a16:creationId xmlns:a16="http://schemas.microsoft.com/office/drawing/2014/main" id="{3A028CA3-2C40-F923-0B0E-0F1187781D43}"/>
              </a:ext>
            </a:extLst>
          </p:cNvPr>
          <p:cNvGrpSpPr/>
          <p:nvPr/>
        </p:nvGrpSpPr>
        <p:grpSpPr>
          <a:xfrm>
            <a:off x="524883" y="3568796"/>
            <a:ext cx="2436471" cy="1186357"/>
            <a:chOff x="6178685" y="3568640"/>
            <a:chExt cx="2436471" cy="1186357"/>
          </a:xfrm>
        </p:grpSpPr>
        <p:grpSp>
          <p:nvGrpSpPr>
            <p:cNvPr id="72" name="Gruppo 71">
              <a:extLst>
                <a:ext uri="{FF2B5EF4-FFF2-40B4-BE49-F238E27FC236}">
                  <a16:creationId xmlns:a16="http://schemas.microsoft.com/office/drawing/2014/main" id="{93B0797A-6D52-4391-A46C-7B90DD864B28}"/>
                </a:ext>
              </a:extLst>
            </p:cNvPr>
            <p:cNvGrpSpPr/>
            <p:nvPr/>
          </p:nvGrpSpPr>
          <p:grpSpPr>
            <a:xfrm>
              <a:off x="6178685" y="3568640"/>
              <a:ext cx="2436471" cy="1186357"/>
              <a:chOff x="528841" y="979140"/>
              <a:chExt cx="2436471" cy="1186357"/>
            </a:xfrm>
          </p:grpSpPr>
          <p:grpSp>
            <p:nvGrpSpPr>
              <p:cNvPr id="73" name="Gruppo 72">
                <a:extLst>
                  <a:ext uri="{FF2B5EF4-FFF2-40B4-BE49-F238E27FC236}">
                    <a16:creationId xmlns:a16="http://schemas.microsoft.com/office/drawing/2014/main" id="{98452351-E271-4F39-9D0A-7F769B307A1C}"/>
                  </a:ext>
                </a:extLst>
              </p:cNvPr>
              <p:cNvGrpSpPr/>
              <p:nvPr/>
            </p:nvGrpSpPr>
            <p:grpSpPr>
              <a:xfrm>
                <a:off x="1581508" y="979140"/>
                <a:ext cx="1383804" cy="1186357"/>
                <a:chOff x="273059" y="867408"/>
                <a:chExt cx="2455090" cy="1623673"/>
              </a:xfrm>
            </p:grpSpPr>
            <p:sp>
              <p:nvSpPr>
                <p:cNvPr id="75" name="Rettangolo 74">
                  <a:extLst>
                    <a:ext uri="{FF2B5EF4-FFF2-40B4-BE49-F238E27FC236}">
                      <a16:creationId xmlns:a16="http://schemas.microsoft.com/office/drawing/2014/main" id="{BB7AD3A5-FCAD-417F-A6B6-F75CCBFFFC73}"/>
                    </a:ext>
                  </a:extLst>
                </p:cNvPr>
                <p:cNvSpPr/>
                <p:nvPr/>
              </p:nvSpPr>
              <p:spPr>
                <a:xfrm>
                  <a:off x="273059" y="867408"/>
                  <a:ext cx="2455090" cy="810873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it-IT" sz="1200" b="1" dirty="0"/>
                    <a:t>CONSIGLIERE</a:t>
                  </a:r>
                </a:p>
              </p:txBody>
            </p:sp>
            <p:sp>
              <p:nvSpPr>
                <p:cNvPr id="76" name="Rettangolo 75">
                  <a:extLst>
                    <a:ext uri="{FF2B5EF4-FFF2-40B4-BE49-F238E27FC236}">
                      <a16:creationId xmlns:a16="http://schemas.microsoft.com/office/drawing/2014/main" id="{AD252A3E-4A8B-4EA1-9498-0217106ED614}"/>
                    </a:ext>
                  </a:extLst>
                </p:cNvPr>
                <p:cNvSpPr/>
                <p:nvPr/>
              </p:nvSpPr>
              <p:spPr>
                <a:xfrm>
                  <a:off x="273059" y="1680208"/>
                  <a:ext cx="2455090" cy="810873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it-IT" sz="1000" b="1" dirty="0">
                      <a:solidFill>
                        <a:schemeClr val="tx2"/>
                      </a:solidFill>
                    </a:rPr>
                    <a:t>GALLONI Roberto</a:t>
                  </a:r>
                </a:p>
              </p:txBody>
            </p:sp>
          </p:grpSp>
          <p:sp>
            <p:nvSpPr>
              <p:cNvPr id="74" name="Rettangolo 73">
                <a:extLst>
                  <a:ext uri="{FF2B5EF4-FFF2-40B4-BE49-F238E27FC236}">
                    <a16:creationId xmlns:a16="http://schemas.microsoft.com/office/drawing/2014/main" id="{494F533A-42AE-4873-8AB1-9D92BEE63391}"/>
                  </a:ext>
                </a:extLst>
              </p:cNvPr>
              <p:cNvSpPr/>
              <p:nvPr/>
            </p:nvSpPr>
            <p:spPr>
              <a:xfrm>
                <a:off x="528841" y="979140"/>
                <a:ext cx="1052667" cy="1186357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</p:grpSp>
        <p:pic>
          <p:nvPicPr>
            <p:cNvPr id="117" name="Immagine 116">
              <a:extLst>
                <a:ext uri="{FF2B5EF4-FFF2-40B4-BE49-F238E27FC236}">
                  <a16:creationId xmlns:a16="http://schemas.microsoft.com/office/drawing/2014/main" id="{51EAEFD5-5E04-4A0A-918D-7C4C7601CC1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243935" y="3632644"/>
              <a:ext cx="937203" cy="1069053"/>
            </a:xfrm>
            <a:prstGeom prst="rect">
              <a:avLst/>
            </a:prstGeom>
          </p:spPr>
        </p:pic>
      </p:grpSp>
      <p:grpSp>
        <p:nvGrpSpPr>
          <p:cNvPr id="10" name="Gruppo 9">
            <a:extLst>
              <a:ext uri="{FF2B5EF4-FFF2-40B4-BE49-F238E27FC236}">
                <a16:creationId xmlns:a16="http://schemas.microsoft.com/office/drawing/2014/main" id="{97BEDBA4-25EA-E114-46EF-2D6F1F1755D9}"/>
              </a:ext>
            </a:extLst>
          </p:cNvPr>
          <p:cNvGrpSpPr/>
          <p:nvPr/>
        </p:nvGrpSpPr>
        <p:grpSpPr>
          <a:xfrm>
            <a:off x="3353763" y="3574968"/>
            <a:ext cx="2436471" cy="1186357"/>
            <a:chOff x="528841" y="3569344"/>
            <a:chExt cx="2436471" cy="1186357"/>
          </a:xfrm>
        </p:grpSpPr>
        <p:grpSp>
          <p:nvGrpSpPr>
            <p:cNvPr id="77" name="Gruppo 76">
              <a:extLst>
                <a:ext uri="{FF2B5EF4-FFF2-40B4-BE49-F238E27FC236}">
                  <a16:creationId xmlns:a16="http://schemas.microsoft.com/office/drawing/2014/main" id="{413A1FE7-6040-4BE8-84B8-F9E4DD2C6A4E}"/>
                </a:ext>
              </a:extLst>
            </p:cNvPr>
            <p:cNvGrpSpPr/>
            <p:nvPr/>
          </p:nvGrpSpPr>
          <p:grpSpPr>
            <a:xfrm>
              <a:off x="528841" y="3569344"/>
              <a:ext cx="2436471" cy="1186357"/>
              <a:chOff x="528841" y="979140"/>
              <a:chExt cx="2436471" cy="1186357"/>
            </a:xfrm>
          </p:grpSpPr>
          <p:grpSp>
            <p:nvGrpSpPr>
              <p:cNvPr id="78" name="Gruppo 77">
                <a:extLst>
                  <a:ext uri="{FF2B5EF4-FFF2-40B4-BE49-F238E27FC236}">
                    <a16:creationId xmlns:a16="http://schemas.microsoft.com/office/drawing/2014/main" id="{700EF9FD-734F-46DF-98C6-3D3E03966C07}"/>
                  </a:ext>
                </a:extLst>
              </p:cNvPr>
              <p:cNvGrpSpPr/>
              <p:nvPr/>
            </p:nvGrpSpPr>
            <p:grpSpPr>
              <a:xfrm>
                <a:off x="1581508" y="979140"/>
                <a:ext cx="1383804" cy="1186357"/>
                <a:chOff x="273059" y="867408"/>
                <a:chExt cx="2455090" cy="1623673"/>
              </a:xfrm>
            </p:grpSpPr>
            <p:sp>
              <p:nvSpPr>
                <p:cNvPr id="80" name="Rettangolo 79">
                  <a:extLst>
                    <a:ext uri="{FF2B5EF4-FFF2-40B4-BE49-F238E27FC236}">
                      <a16:creationId xmlns:a16="http://schemas.microsoft.com/office/drawing/2014/main" id="{AAAFA0B3-236C-49DF-BBBF-29281995ECA5}"/>
                    </a:ext>
                  </a:extLst>
                </p:cNvPr>
                <p:cNvSpPr/>
                <p:nvPr/>
              </p:nvSpPr>
              <p:spPr>
                <a:xfrm>
                  <a:off x="273059" y="867408"/>
                  <a:ext cx="2455090" cy="810873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it-IT" sz="1200" b="1" dirty="0"/>
                    <a:t>CONSIGLIERE</a:t>
                  </a:r>
                </a:p>
              </p:txBody>
            </p:sp>
            <p:sp>
              <p:nvSpPr>
                <p:cNvPr id="81" name="Rettangolo 80">
                  <a:extLst>
                    <a:ext uri="{FF2B5EF4-FFF2-40B4-BE49-F238E27FC236}">
                      <a16:creationId xmlns:a16="http://schemas.microsoft.com/office/drawing/2014/main" id="{E7DD1EAC-7A14-46A1-8C35-AFE61F28D358}"/>
                    </a:ext>
                  </a:extLst>
                </p:cNvPr>
                <p:cNvSpPr/>
                <p:nvPr/>
              </p:nvSpPr>
              <p:spPr>
                <a:xfrm>
                  <a:off x="273059" y="1680208"/>
                  <a:ext cx="2455090" cy="810873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it-IT" sz="1000" b="1" dirty="0">
                      <a:solidFill>
                        <a:schemeClr val="tx2"/>
                      </a:solidFill>
                    </a:rPr>
                    <a:t>MANFERDINI </a:t>
                  </a:r>
                  <a:r>
                    <a:rPr lang="it-IT" sz="1000" b="1" dirty="0" err="1">
                      <a:solidFill>
                        <a:schemeClr val="tx2"/>
                      </a:solidFill>
                    </a:rPr>
                    <a:t>PierPaolo</a:t>
                  </a:r>
                  <a:endParaRPr lang="it-IT" sz="1000" b="1" dirty="0">
                    <a:solidFill>
                      <a:schemeClr val="tx2"/>
                    </a:solidFill>
                  </a:endParaRPr>
                </a:p>
              </p:txBody>
            </p:sp>
          </p:grpSp>
          <p:sp>
            <p:nvSpPr>
              <p:cNvPr id="79" name="Rettangolo 78">
                <a:extLst>
                  <a:ext uri="{FF2B5EF4-FFF2-40B4-BE49-F238E27FC236}">
                    <a16:creationId xmlns:a16="http://schemas.microsoft.com/office/drawing/2014/main" id="{9C18D363-0C1E-4EEB-93C3-7C6E3C9FD14F}"/>
                  </a:ext>
                </a:extLst>
              </p:cNvPr>
              <p:cNvSpPr/>
              <p:nvPr/>
            </p:nvSpPr>
            <p:spPr>
              <a:xfrm>
                <a:off x="528841" y="979140"/>
                <a:ext cx="1052667" cy="1186357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</p:grpSp>
        <p:pic>
          <p:nvPicPr>
            <p:cNvPr id="119" name="Immagine 118">
              <a:extLst>
                <a:ext uri="{FF2B5EF4-FFF2-40B4-BE49-F238E27FC236}">
                  <a16:creationId xmlns:a16="http://schemas.microsoft.com/office/drawing/2014/main" id="{D4D4894F-A5E4-4A0D-9DC7-66AEC2F9132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95177" y="3702912"/>
              <a:ext cx="916405" cy="916405"/>
            </a:xfrm>
            <a:prstGeom prst="rect">
              <a:avLst/>
            </a:prstGeom>
          </p:spPr>
        </p:pic>
      </p:grpSp>
      <p:pic>
        <p:nvPicPr>
          <p:cNvPr id="121" name="Immagine 120">
            <a:extLst>
              <a:ext uri="{FF2B5EF4-FFF2-40B4-BE49-F238E27FC236}">
                <a16:creationId xmlns:a16="http://schemas.microsoft.com/office/drawing/2014/main" id="{016355C0-8FC3-45C4-8334-14362C163C8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27487" y="2393288"/>
            <a:ext cx="973982" cy="973982"/>
          </a:xfrm>
          <a:prstGeom prst="rect">
            <a:avLst/>
          </a:prstGeom>
        </p:spPr>
      </p:pic>
      <p:pic>
        <p:nvPicPr>
          <p:cNvPr id="123" name="Immagine 122">
            <a:extLst>
              <a:ext uri="{FF2B5EF4-FFF2-40B4-BE49-F238E27FC236}">
                <a16:creationId xmlns:a16="http://schemas.microsoft.com/office/drawing/2014/main" id="{6654A2F1-2EF1-448B-A971-CA3801601E1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7589" y="4966976"/>
            <a:ext cx="955636" cy="978466"/>
          </a:xfrm>
          <a:prstGeom prst="rect">
            <a:avLst/>
          </a:prstGeom>
        </p:spPr>
      </p:pic>
      <p:pic>
        <p:nvPicPr>
          <p:cNvPr id="125" name="Immagine 124">
            <a:extLst>
              <a:ext uri="{FF2B5EF4-FFF2-40B4-BE49-F238E27FC236}">
                <a16:creationId xmlns:a16="http://schemas.microsoft.com/office/drawing/2014/main" id="{910BF725-D46B-4C49-B036-0D4A0725126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99388" y="4948035"/>
            <a:ext cx="955454" cy="1002224"/>
          </a:xfrm>
          <a:prstGeom prst="rect">
            <a:avLst/>
          </a:prstGeom>
        </p:spPr>
      </p:pic>
      <p:pic>
        <p:nvPicPr>
          <p:cNvPr id="127" name="Immagine 126">
            <a:extLst>
              <a:ext uri="{FF2B5EF4-FFF2-40B4-BE49-F238E27FC236}">
                <a16:creationId xmlns:a16="http://schemas.microsoft.com/office/drawing/2014/main" id="{BF0C68C0-7B1B-4EF8-8B30-9C2E8DB8D6C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53508" y="4978947"/>
            <a:ext cx="924751" cy="953351"/>
          </a:xfrm>
          <a:prstGeom prst="rect">
            <a:avLst/>
          </a:prstGeom>
        </p:spPr>
      </p:pic>
      <p:sp>
        <p:nvSpPr>
          <p:cNvPr id="128" name="CasellaDiTesto 127">
            <a:extLst>
              <a:ext uri="{FF2B5EF4-FFF2-40B4-BE49-F238E27FC236}">
                <a16:creationId xmlns:a16="http://schemas.microsoft.com/office/drawing/2014/main" id="{D25D82A4-C55A-420A-A136-EFF8156718C9}"/>
              </a:ext>
            </a:extLst>
          </p:cNvPr>
          <p:cNvSpPr txBox="1"/>
          <p:nvPr/>
        </p:nvSpPr>
        <p:spPr>
          <a:xfrm>
            <a:off x="528841" y="6135762"/>
            <a:ext cx="80863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dirty="0"/>
              <a:t>Revisore unico: dott. </a:t>
            </a:r>
            <a:r>
              <a:rPr lang="it-IT" sz="1400" b="1" dirty="0"/>
              <a:t>PASTORI Ivano</a:t>
            </a:r>
            <a:r>
              <a:rPr lang="it-IT" sz="1400" dirty="0"/>
              <a:t> – Segretario: </a:t>
            </a:r>
            <a:r>
              <a:rPr lang="it-IT" sz="1400" b="1" dirty="0"/>
              <a:t>GALLONI Roberto</a:t>
            </a:r>
            <a:br>
              <a:rPr lang="it-IT" sz="1400" b="1" dirty="0"/>
            </a:br>
            <a:r>
              <a:rPr lang="it-IT" sz="1400" dirty="0"/>
              <a:t>Collaboratore Gestionale Amministrativo: </a:t>
            </a:r>
            <a:r>
              <a:rPr lang="it-IT" sz="1400" b="1" dirty="0"/>
              <a:t>TINELLI Nazzareno</a:t>
            </a:r>
          </a:p>
        </p:txBody>
      </p:sp>
      <p:pic>
        <p:nvPicPr>
          <p:cNvPr id="108" name="Immagine 107">
            <a:extLst>
              <a:ext uri="{FF2B5EF4-FFF2-40B4-BE49-F238E27FC236}">
                <a16:creationId xmlns:a16="http://schemas.microsoft.com/office/drawing/2014/main" id="{DE940F39-7398-4E6D-A015-C34417865BC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1302" y="1008466"/>
            <a:ext cx="690270" cy="1119357"/>
          </a:xfrm>
          <a:prstGeom prst="rect">
            <a:avLst/>
          </a:prstGeom>
        </p:spPr>
      </p:pic>
      <p:grpSp>
        <p:nvGrpSpPr>
          <p:cNvPr id="7" name="Gruppo 6">
            <a:extLst>
              <a:ext uri="{FF2B5EF4-FFF2-40B4-BE49-F238E27FC236}">
                <a16:creationId xmlns:a16="http://schemas.microsoft.com/office/drawing/2014/main" id="{20DA423A-05E7-0850-0E1E-D0FAA311E2F6}"/>
              </a:ext>
            </a:extLst>
          </p:cNvPr>
          <p:cNvGrpSpPr/>
          <p:nvPr/>
        </p:nvGrpSpPr>
        <p:grpSpPr>
          <a:xfrm>
            <a:off x="6178685" y="3579970"/>
            <a:ext cx="2436471" cy="1186357"/>
            <a:chOff x="3353763" y="3569344"/>
            <a:chExt cx="2436471" cy="1186357"/>
          </a:xfrm>
        </p:grpSpPr>
        <p:grpSp>
          <p:nvGrpSpPr>
            <p:cNvPr id="82" name="Gruppo 81">
              <a:extLst>
                <a:ext uri="{FF2B5EF4-FFF2-40B4-BE49-F238E27FC236}">
                  <a16:creationId xmlns:a16="http://schemas.microsoft.com/office/drawing/2014/main" id="{09856F99-34FC-424F-8D96-FFC2CB34A8BE}"/>
                </a:ext>
              </a:extLst>
            </p:cNvPr>
            <p:cNvGrpSpPr/>
            <p:nvPr/>
          </p:nvGrpSpPr>
          <p:grpSpPr>
            <a:xfrm>
              <a:off x="3353763" y="3569344"/>
              <a:ext cx="2436471" cy="1186357"/>
              <a:chOff x="528841" y="979140"/>
              <a:chExt cx="2436471" cy="1186357"/>
            </a:xfrm>
          </p:grpSpPr>
          <p:grpSp>
            <p:nvGrpSpPr>
              <p:cNvPr id="83" name="Gruppo 82">
                <a:extLst>
                  <a:ext uri="{FF2B5EF4-FFF2-40B4-BE49-F238E27FC236}">
                    <a16:creationId xmlns:a16="http://schemas.microsoft.com/office/drawing/2014/main" id="{0D32ADF5-DBD0-49BE-B875-B2D59F710974}"/>
                  </a:ext>
                </a:extLst>
              </p:cNvPr>
              <p:cNvGrpSpPr/>
              <p:nvPr/>
            </p:nvGrpSpPr>
            <p:grpSpPr>
              <a:xfrm>
                <a:off x="1581508" y="979140"/>
                <a:ext cx="1383804" cy="1186357"/>
                <a:chOff x="273059" y="867408"/>
                <a:chExt cx="2455090" cy="1623673"/>
              </a:xfrm>
            </p:grpSpPr>
            <p:sp>
              <p:nvSpPr>
                <p:cNvPr id="85" name="Rettangolo 84">
                  <a:extLst>
                    <a:ext uri="{FF2B5EF4-FFF2-40B4-BE49-F238E27FC236}">
                      <a16:creationId xmlns:a16="http://schemas.microsoft.com/office/drawing/2014/main" id="{6EECC4D0-F143-4A39-990B-0D88EE7F0FDE}"/>
                    </a:ext>
                  </a:extLst>
                </p:cNvPr>
                <p:cNvSpPr/>
                <p:nvPr/>
              </p:nvSpPr>
              <p:spPr>
                <a:xfrm>
                  <a:off x="273059" y="867408"/>
                  <a:ext cx="2455090" cy="810874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it-IT" sz="1200" b="1" dirty="0"/>
                    <a:t>CONSIGLIERE</a:t>
                  </a:r>
                </a:p>
              </p:txBody>
            </p:sp>
            <p:sp>
              <p:nvSpPr>
                <p:cNvPr id="86" name="Rettangolo 85">
                  <a:extLst>
                    <a:ext uri="{FF2B5EF4-FFF2-40B4-BE49-F238E27FC236}">
                      <a16:creationId xmlns:a16="http://schemas.microsoft.com/office/drawing/2014/main" id="{1914D7A5-3C81-4912-AEDC-F84F7A247DF6}"/>
                    </a:ext>
                  </a:extLst>
                </p:cNvPr>
                <p:cNvSpPr/>
                <p:nvPr/>
              </p:nvSpPr>
              <p:spPr>
                <a:xfrm>
                  <a:off x="273059" y="1680208"/>
                  <a:ext cx="2455090" cy="810873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it-IT" sz="1000" b="1" dirty="0">
                      <a:solidFill>
                        <a:schemeClr val="tx2"/>
                      </a:solidFill>
                    </a:rPr>
                    <a:t>PUERARI Andrea</a:t>
                  </a:r>
                </a:p>
              </p:txBody>
            </p:sp>
          </p:grpSp>
          <p:sp>
            <p:nvSpPr>
              <p:cNvPr id="84" name="Rettangolo 83">
                <a:extLst>
                  <a:ext uri="{FF2B5EF4-FFF2-40B4-BE49-F238E27FC236}">
                    <a16:creationId xmlns:a16="http://schemas.microsoft.com/office/drawing/2014/main" id="{4482F1C2-63BA-4C7E-9278-7C62DCECAAB5}"/>
                  </a:ext>
                </a:extLst>
              </p:cNvPr>
              <p:cNvSpPr/>
              <p:nvPr/>
            </p:nvSpPr>
            <p:spPr>
              <a:xfrm>
                <a:off x="528841" y="979140"/>
                <a:ext cx="1052667" cy="1186357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</p:grpSp>
        <p:pic>
          <p:nvPicPr>
            <p:cNvPr id="5" name="Immagine 4">
              <a:extLst>
                <a:ext uri="{FF2B5EF4-FFF2-40B4-BE49-F238E27FC236}">
                  <a16:creationId xmlns:a16="http://schemas.microsoft.com/office/drawing/2014/main" id="{ACE889AB-C0AE-4259-8BA5-044EB7369D3A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433076" y="3635539"/>
              <a:ext cx="894041" cy="104362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3220665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675</TotalTime>
  <Words>286</Words>
  <Application>Microsoft Office PowerPoint</Application>
  <PresentationFormat>Presentazione su schermo (4:3)</PresentationFormat>
  <Paragraphs>99</Paragraphs>
  <Slides>3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Tema di Office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Casoni Matteo</dc:creator>
  <cp:lastModifiedBy>Nadia</cp:lastModifiedBy>
  <cp:revision>23</cp:revision>
  <dcterms:created xsi:type="dcterms:W3CDTF">2021-03-17T11:12:33Z</dcterms:created>
  <dcterms:modified xsi:type="dcterms:W3CDTF">2025-08-11T09:48:58Z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5f5fe31f-9de1-4167-a753-111c0df8115f_Enabled">
    <vt:lpwstr>true</vt:lpwstr>
  </property>
  <property fmtid="{D5CDD505-2E9C-101B-9397-08002B2CF9AE}" pid="3" name="MSIP_Label_5f5fe31f-9de1-4167-a753-111c0df8115f_SetDate">
    <vt:lpwstr>2025-04-07T11:05:49Z</vt:lpwstr>
  </property>
  <property fmtid="{D5CDD505-2E9C-101B-9397-08002B2CF9AE}" pid="4" name="MSIP_Label_5f5fe31f-9de1-4167-a753-111c0df8115f_Method">
    <vt:lpwstr>Privileged</vt:lpwstr>
  </property>
  <property fmtid="{D5CDD505-2E9C-101B-9397-08002B2CF9AE}" pid="5" name="MSIP_Label_5f5fe31f-9de1-4167-a753-111c0df8115f_Name">
    <vt:lpwstr>5f5fe31f-9de1-4167-a753-111c0df8115f</vt:lpwstr>
  </property>
  <property fmtid="{D5CDD505-2E9C-101B-9397-08002B2CF9AE}" pid="6" name="MSIP_Label_5f5fe31f-9de1-4167-a753-111c0df8115f_SiteId">
    <vt:lpwstr>cc4baf00-15c9-48dd-9f59-88c98bde2be7</vt:lpwstr>
  </property>
  <property fmtid="{D5CDD505-2E9C-101B-9397-08002B2CF9AE}" pid="7" name="MSIP_Label_5f5fe31f-9de1-4167-a753-111c0df8115f_ActionId">
    <vt:lpwstr>454d41b2-58e2-4823-b586-35033ef98b57</vt:lpwstr>
  </property>
  <property fmtid="{D5CDD505-2E9C-101B-9397-08002B2CF9AE}" pid="8" name="MSIP_Label_5f5fe31f-9de1-4167-a753-111c0df8115f_ContentBits">
    <vt:lpwstr>0</vt:lpwstr>
  </property>
</Properties>
</file>